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11" r:id="rId6"/>
    <p:sldId id="257" r:id="rId7"/>
    <p:sldId id="301" r:id="rId8"/>
    <p:sldId id="346" r:id="rId9"/>
    <p:sldId id="347" r:id="rId10"/>
    <p:sldId id="314" r:id="rId11"/>
    <p:sldId id="308" r:id="rId12"/>
    <p:sldId id="303" r:id="rId13"/>
    <p:sldId id="316" r:id="rId14"/>
    <p:sldId id="317" r:id="rId15"/>
    <p:sldId id="332" r:id="rId16"/>
    <p:sldId id="302" r:id="rId17"/>
    <p:sldId id="318" r:id="rId18"/>
    <p:sldId id="319" r:id="rId19"/>
    <p:sldId id="342" r:id="rId20"/>
    <p:sldId id="313" r:id="rId21"/>
    <p:sldId id="321" r:id="rId22"/>
    <p:sldId id="320" r:id="rId23"/>
    <p:sldId id="322" r:id="rId24"/>
    <p:sldId id="323" r:id="rId25"/>
    <p:sldId id="326" r:id="rId26"/>
    <p:sldId id="325" r:id="rId27"/>
    <p:sldId id="327" r:id="rId28"/>
    <p:sldId id="324" r:id="rId29"/>
    <p:sldId id="329" r:id="rId30"/>
    <p:sldId id="330" r:id="rId31"/>
    <p:sldId id="328" r:id="rId32"/>
    <p:sldId id="331" r:id="rId33"/>
    <p:sldId id="349" r:id="rId34"/>
    <p:sldId id="343" r:id="rId35"/>
    <p:sldId id="333" r:id="rId36"/>
    <p:sldId id="339" r:id="rId37"/>
    <p:sldId id="337" r:id="rId38"/>
    <p:sldId id="344" r:id="rId39"/>
    <p:sldId id="345" r:id="rId40"/>
    <p:sldId id="353" r:id="rId41"/>
    <p:sldId id="336" r:id="rId42"/>
    <p:sldId id="340" r:id="rId43"/>
    <p:sldId id="355" r:id="rId44"/>
    <p:sldId id="356" r:id="rId45"/>
    <p:sldId id="357" r:id="rId46"/>
    <p:sldId id="358" r:id="rId47"/>
    <p:sldId id="360" r:id="rId48"/>
    <p:sldId id="362" r:id="rId49"/>
    <p:sldId id="365" r:id="rId50"/>
    <p:sldId id="366" r:id="rId51"/>
    <p:sldId id="369" r:id="rId52"/>
    <p:sldId id="371" r:id="rId53"/>
    <p:sldId id="372" r:id="rId54"/>
    <p:sldId id="373" r:id="rId55"/>
    <p:sldId id="374" r:id="rId56"/>
    <p:sldId id="375" r:id="rId57"/>
    <p:sldId id="378" r:id="rId58"/>
    <p:sldId id="376" r:id="rId59"/>
    <p:sldId id="377" r:id="rId60"/>
    <p:sldId id="379" r:id="rId61"/>
    <p:sldId id="361" r:id="rId62"/>
    <p:sldId id="354" r:id="rId63"/>
    <p:sldId id="38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73559C-C8C0-4CE0-AB25-2E32FA150E62}" v="32" dt="2022-08-02T18:56:30.776"/>
    <p1510:client id="{D898F33B-67BF-416A-912B-40F69F03BDD6}" v="3" dt="2022-08-01T21:24:13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waldo Escobar" userId="90a1e9fd8308b2a1" providerId="LiveId" clId="{EFFB108F-C943-461C-AA0D-097E73F22B72}"/>
    <pc:docChg chg="undo redo custSel addSld delSld modSld sldOrd">
      <pc:chgData name="Oswaldo Escobar" userId="90a1e9fd8308b2a1" providerId="LiveId" clId="{EFFB108F-C943-461C-AA0D-097E73F22B72}" dt="2022-07-11T00:05:21.007" v="3825" actId="6549"/>
      <pc:docMkLst>
        <pc:docMk/>
      </pc:docMkLst>
      <pc:sldChg chg="addSp delSp modSp add mod ord setBg delDesignElem">
        <pc:chgData name="Oswaldo Escobar" userId="90a1e9fd8308b2a1" providerId="LiveId" clId="{EFFB108F-C943-461C-AA0D-097E73F22B72}" dt="2022-07-09T19:29:02.511" v="3821" actId="313"/>
        <pc:sldMkLst>
          <pc:docMk/>
          <pc:sldMk cId="951896852" sldId="257"/>
        </pc:sldMkLst>
        <pc:spChg chg="mod">
          <ac:chgData name="Oswaldo Escobar" userId="90a1e9fd8308b2a1" providerId="LiveId" clId="{EFFB108F-C943-461C-AA0D-097E73F22B72}" dt="2022-07-09T15:34:22.902" v="757" actId="1076"/>
          <ac:spMkLst>
            <pc:docMk/>
            <pc:sldMk cId="951896852" sldId="257"/>
            <ac:spMk id="2" creationId="{8CFE3D96-F205-3114-D7CE-A03E83EB7A0E}"/>
          </ac:spMkLst>
        </pc:spChg>
        <pc:spChg chg="mod">
          <ac:chgData name="Oswaldo Escobar" userId="90a1e9fd8308b2a1" providerId="LiveId" clId="{EFFB108F-C943-461C-AA0D-097E73F22B72}" dt="2022-07-09T19:29:02.511" v="3821" actId="313"/>
          <ac:spMkLst>
            <pc:docMk/>
            <pc:sldMk cId="951896852" sldId="257"/>
            <ac:spMk id="3" creationId="{6B7F4BA9-7A4C-7421-4978-1E97373C985E}"/>
          </ac:spMkLst>
        </pc:spChg>
        <pc:spChg chg="add mod ord">
          <ac:chgData name="Oswaldo Escobar" userId="90a1e9fd8308b2a1" providerId="LiveId" clId="{EFFB108F-C943-461C-AA0D-097E73F22B72}" dt="2022-07-09T15:35:49.840" v="763" actId="692"/>
          <ac:spMkLst>
            <pc:docMk/>
            <pc:sldMk cId="951896852" sldId="257"/>
            <ac:spMk id="4" creationId="{CFD4EE9C-2B0E-804C-4ADF-44F30F1A2D56}"/>
          </ac:spMkLst>
        </pc:spChg>
        <pc:spChg chg="mod">
          <ac:chgData name="Oswaldo Escobar" userId="90a1e9fd8308b2a1" providerId="LiveId" clId="{EFFB108F-C943-461C-AA0D-097E73F22B72}" dt="2022-07-09T15:27:58.895" v="281" actId="208"/>
          <ac:spMkLst>
            <pc:docMk/>
            <pc:sldMk cId="951896852" sldId="257"/>
            <ac:spMk id="14" creationId="{5F61FBF6-18D1-5E26-C46C-EE9757D2F568}"/>
          </ac:spMkLst>
        </pc:spChg>
        <pc:spChg chg="del">
          <ac:chgData name="Oswaldo Escobar" userId="90a1e9fd8308b2a1" providerId="LiveId" clId="{EFFB108F-C943-461C-AA0D-097E73F22B72}" dt="2022-07-09T15:27:14.862" v="277"/>
          <ac:spMkLst>
            <pc:docMk/>
            <pc:sldMk cId="951896852" sldId="257"/>
            <ac:spMk id="19" creationId="{5669F72C-E3FB-4C48-AEBD-AF7AC0D749C7}"/>
          </ac:spMkLst>
        </pc:spChg>
        <pc:spChg chg="del">
          <ac:chgData name="Oswaldo Escobar" userId="90a1e9fd8308b2a1" providerId="LiveId" clId="{EFFB108F-C943-461C-AA0D-097E73F22B72}" dt="2022-07-09T15:27:14.862" v="277"/>
          <ac:spMkLst>
            <pc:docMk/>
            <pc:sldMk cId="951896852" sldId="257"/>
            <ac:spMk id="20" creationId="{BFDE77F2-18D0-49FF-860C-62E2AC424E2C}"/>
          </ac:spMkLst>
        </pc:spChg>
        <pc:spChg chg="del">
          <ac:chgData name="Oswaldo Escobar" userId="90a1e9fd8308b2a1" providerId="LiveId" clId="{EFFB108F-C943-461C-AA0D-097E73F22B72}" dt="2022-07-09T15:27:14.862" v="277"/>
          <ac:spMkLst>
            <pc:docMk/>
            <pc:sldMk cId="951896852" sldId="257"/>
            <ac:spMk id="21" creationId="{5CA22715-D05D-465E-A9CB-5AD7BC6C9C8A}"/>
          </ac:spMkLst>
        </pc:spChg>
        <pc:grpChg chg="mod">
          <ac:chgData name="Oswaldo Escobar" userId="90a1e9fd8308b2a1" providerId="LiveId" clId="{EFFB108F-C943-461C-AA0D-097E73F22B72}" dt="2022-07-09T15:34:19.580" v="756" actId="1076"/>
          <ac:grpSpMkLst>
            <pc:docMk/>
            <pc:sldMk cId="951896852" sldId="257"/>
            <ac:grpSpMk id="13" creationId="{5A4A6CB2-23CF-5F30-97A2-42CC667495BF}"/>
          </ac:grpSpMkLst>
        </pc:grpChg>
      </pc:sldChg>
      <pc:sldChg chg="addSp delSp modSp mod">
        <pc:chgData name="Oswaldo Escobar" userId="90a1e9fd8308b2a1" providerId="LiveId" clId="{EFFB108F-C943-461C-AA0D-097E73F22B72}" dt="2022-07-09T19:26:54.242" v="3762" actId="1076"/>
        <pc:sldMkLst>
          <pc:docMk/>
          <pc:sldMk cId="193143965" sldId="298"/>
        </pc:sldMkLst>
        <pc:spChg chg="mod">
          <ac:chgData name="Oswaldo Escobar" userId="90a1e9fd8308b2a1" providerId="LiveId" clId="{EFFB108F-C943-461C-AA0D-097E73F22B72}" dt="2022-07-09T15:28:40.238" v="284" actId="207"/>
          <ac:spMkLst>
            <pc:docMk/>
            <pc:sldMk cId="193143965" sldId="298"/>
            <ac:spMk id="2" creationId="{9AB2EA78-AEB3-469B-9025-3B17201A457B}"/>
          </ac:spMkLst>
        </pc:spChg>
        <pc:spChg chg="del mod">
          <ac:chgData name="Oswaldo Escobar" userId="90a1e9fd8308b2a1" providerId="LiveId" clId="{EFFB108F-C943-461C-AA0D-097E73F22B72}" dt="2022-07-09T15:17:22.450" v="75" actId="478"/>
          <ac:spMkLst>
            <pc:docMk/>
            <pc:sldMk cId="193143965" sldId="298"/>
            <ac:spMk id="3" creationId="{255E1F2F-E259-4EA8-9FFD-3A10AF541859}"/>
          </ac:spMkLst>
        </pc:spChg>
        <pc:spChg chg="add del">
          <ac:chgData name="Oswaldo Escobar" userId="90a1e9fd8308b2a1" providerId="LiveId" clId="{EFFB108F-C943-461C-AA0D-097E73F22B72}" dt="2022-07-09T15:14:49.395" v="58"/>
          <ac:spMkLst>
            <pc:docMk/>
            <pc:sldMk cId="193143965" sldId="298"/>
            <ac:spMk id="5" creationId="{1A155167-CAD2-5C44-75A1-D120BCCDBF55}"/>
          </ac:spMkLst>
        </pc:spChg>
        <pc:spChg chg="add del mod">
          <ac:chgData name="Oswaldo Escobar" userId="90a1e9fd8308b2a1" providerId="LiveId" clId="{EFFB108F-C943-461C-AA0D-097E73F22B72}" dt="2022-07-09T15:14:59.917" v="62"/>
          <ac:spMkLst>
            <pc:docMk/>
            <pc:sldMk cId="193143965" sldId="298"/>
            <ac:spMk id="6" creationId="{F9FDDBA5-AF5C-1B9D-3CF5-1F5B5084A7E4}"/>
          </ac:spMkLst>
        </pc:spChg>
        <pc:spChg chg="add del mod">
          <ac:chgData name="Oswaldo Escobar" userId="90a1e9fd8308b2a1" providerId="LiveId" clId="{EFFB108F-C943-461C-AA0D-097E73F22B72}" dt="2022-07-09T15:18:41.224" v="104" actId="478"/>
          <ac:spMkLst>
            <pc:docMk/>
            <pc:sldMk cId="193143965" sldId="298"/>
            <ac:spMk id="9" creationId="{EBB6A7D3-4D69-9BA9-2DFA-95FC0E0D89F2}"/>
          </ac:spMkLst>
        </pc:spChg>
        <pc:spChg chg="add del mod">
          <ac:chgData name="Oswaldo Escobar" userId="90a1e9fd8308b2a1" providerId="LiveId" clId="{EFFB108F-C943-461C-AA0D-097E73F22B72}" dt="2022-07-09T15:19:14.026" v="127" actId="478"/>
          <ac:spMkLst>
            <pc:docMk/>
            <pc:sldMk cId="193143965" sldId="298"/>
            <ac:spMk id="11" creationId="{584F550E-9277-1F06-DA34-06D7E9C766C0}"/>
          </ac:spMkLst>
        </pc:spChg>
        <pc:spChg chg="add mod">
          <ac:chgData name="Oswaldo Escobar" userId="90a1e9fd8308b2a1" providerId="LiveId" clId="{EFFB108F-C943-461C-AA0D-097E73F22B72}" dt="2022-07-09T15:24:18.655" v="202" actId="2711"/>
          <ac:spMkLst>
            <pc:docMk/>
            <pc:sldMk cId="193143965" sldId="298"/>
            <ac:spMk id="12" creationId="{0212487F-0F94-D6C8-1028-9E784BEE006A}"/>
          </ac:spMkLst>
        </pc:spChg>
        <pc:spChg chg="add del mod">
          <ac:chgData name="Oswaldo Escobar" userId="90a1e9fd8308b2a1" providerId="LiveId" clId="{EFFB108F-C943-461C-AA0D-097E73F22B72}" dt="2022-07-09T15:19:19.202" v="130" actId="478"/>
          <ac:spMkLst>
            <pc:docMk/>
            <pc:sldMk cId="193143965" sldId="298"/>
            <ac:spMk id="14" creationId="{59EFC5DA-5468-3B6B-23C1-4FEC30DE690B}"/>
          </ac:spMkLst>
        </pc:spChg>
        <pc:spChg chg="add mod">
          <ac:chgData name="Oswaldo Escobar" userId="90a1e9fd8308b2a1" providerId="LiveId" clId="{EFFB108F-C943-461C-AA0D-097E73F22B72}" dt="2022-07-09T15:17:53.271" v="88" actId="1076"/>
          <ac:spMkLst>
            <pc:docMk/>
            <pc:sldMk cId="193143965" sldId="298"/>
            <ac:spMk id="15" creationId="{366D6F1A-8DD7-64D3-9C61-03CE017EAE5D}"/>
          </ac:spMkLst>
        </pc:spChg>
        <pc:spChg chg="add mod">
          <ac:chgData name="Oswaldo Escobar" userId="90a1e9fd8308b2a1" providerId="LiveId" clId="{EFFB108F-C943-461C-AA0D-097E73F22B72}" dt="2022-07-09T15:29:24.241" v="297" actId="1076"/>
          <ac:spMkLst>
            <pc:docMk/>
            <pc:sldMk cId="193143965" sldId="298"/>
            <ac:spMk id="20" creationId="{FD737479-AA98-D09E-788E-8E1B7B8D993E}"/>
          </ac:spMkLst>
        </pc:spChg>
        <pc:spChg chg="add mod">
          <ac:chgData name="Oswaldo Escobar" userId="90a1e9fd8308b2a1" providerId="LiveId" clId="{EFFB108F-C943-461C-AA0D-097E73F22B72}" dt="2022-07-09T15:21:16.010" v="180" actId="14100"/>
          <ac:spMkLst>
            <pc:docMk/>
            <pc:sldMk cId="193143965" sldId="298"/>
            <ac:spMk id="22" creationId="{FA718204-90F2-FA3E-7A24-7246280F79CC}"/>
          </ac:spMkLst>
        </pc:spChg>
        <pc:picChg chg="add del mod">
          <ac:chgData name="Oswaldo Escobar" userId="90a1e9fd8308b2a1" providerId="LiveId" clId="{EFFB108F-C943-461C-AA0D-097E73F22B72}" dt="2022-07-09T19:26:54.242" v="3762" actId="1076"/>
          <ac:picMkLst>
            <pc:docMk/>
            <pc:sldMk cId="193143965" sldId="298"/>
            <ac:picMk id="4" creationId="{65810330-F0B5-43C9-BC34-094FFB5C0529}"/>
          </ac:picMkLst>
        </pc:picChg>
        <pc:picChg chg="add mod">
          <ac:chgData name="Oswaldo Escobar" userId="90a1e9fd8308b2a1" providerId="LiveId" clId="{EFFB108F-C943-461C-AA0D-097E73F22B72}" dt="2022-07-09T15:23:50.982" v="201"/>
          <ac:picMkLst>
            <pc:docMk/>
            <pc:sldMk cId="193143965" sldId="298"/>
            <ac:picMk id="23" creationId="{4113046E-52C3-274C-6CBA-786B4EAFAE3B}"/>
          </ac:picMkLst>
        </pc:picChg>
      </pc:sldChg>
      <pc:sldChg chg="del">
        <pc:chgData name="Oswaldo Escobar" userId="90a1e9fd8308b2a1" providerId="LiveId" clId="{EFFB108F-C943-461C-AA0D-097E73F22B72}" dt="2022-07-09T16:28:48.772" v="1898" actId="47"/>
        <pc:sldMkLst>
          <pc:docMk/>
          <pc:sldMk cId="2933514334" sldId="300"/>
        </pc:sldMkLst>
      </pc:sldChg>
      <pc:sldChg chg="addSp delSp modSp mod">
        <pc:chgData name="Oswaldo Escobar" userId="90a1e9fd8308b2a1" providerId="LiveId" clId="{EFFB108F-C943-461C-AA0D-097E73F22B72}" dt="2022-07-09T17:43:43.871" v="3047" actId="1076"/>
        <pc:sldMkLst>
          <pc:docMk/>
          <pc:sldMk cId="3349102377" sldId="301"/>
        </pc:sldMkLst>
        <pc:spChg chg="mod">
          <ac:chgData name="Oswaldo Escobar" userId="90a1e9fd8308b2a1" providerId="LiveId" clId="{EFFB108F-C943-461C-AA0D-097E73F22B72}" dt="2022-07-09T17:36:10.665" v="2957" actId="6549"/>
          <ac:spMkLst>
            <pc:docMk/>
            <pc:sldMk cId="3349102377" sldId="301"/>
            <ac:spMk id="2" creationId="{B5FF1302-F2D9-6C0F-67ED-299A10D3EC7A}"/>
          </ac:spMkLst>
        </pc:spChg>
        <pc:spChg chg="mod">
          <ac:chgData name="Oswaldo Escobar" userId="90a1e9fd8308b2a1" providerId="LiveId" clId="{EFFB108F-C943-461C-AA0D-097E73F22B72}" dt="2022-07-09T17:41:36.912" v="3022" actId="14100"/>
          <ac:spMkLst>
            <pc:docMk/>
            <pc:sldMk cId="3349102377" sldId="301"/>
            <ac:spMk id="3" creationId="{17FE1D20-A374-8775-5794-61CA03E15041}"/>
          </ac:spMkLst>
        </pc:spChg>
        <pc:spChg chg="add del mod">
          <ac:chgData name="Oswaldo Escobar" userId="90a1e9fd8308b2a1" providerId="LiveId" clId="{EFFB108F-C943-461C-AA0D-097E73F22B72}" dt="2022-07-09T17:39:44.126" v="2999" actId="478"/>
          <ac:spMkLst>
            <pc:docMk/>
            <pc:sldMk cId="3349102377" sldId="301"/>
            <ac:spMk id="6" creationId="{400CC2B8-A4EA-1CC2-514E-7E8801297BEF}"/>
          </ac:spMkLst>
        </pc:spChg>
        <pc:spChg chg="add del mod">
          <ac:chgData name="Oswaldo Escobar" userId="90a1e9fd8308b2a1" providerId="LiveId" clId="{EFFB108F-C943-461C-AA0D-097E73F22B72}" dt="2022-07-09T15:51:54.170" v="1273" actId="478"/>
          <ac:spMkLst>
            <pc:docMk/>
            <pc:sldMk cId="3349102377" sldId="301"/>
            <ac:spMk id="7" creationId="{811A01FA-070C-485F-6919-FAE109A087F1}"/>
          </ac:spMkLst>
        </pc:spChg>
        <pc:spChg chg="add del mod">
          <ac:chgData name="Oswaldo Escobar" userId="90a1e9fd8308b2a1" providerId="LiveId" clId="{EFFB108F-C943-461C-AA0D-097E73F22B72}" dt="2022-07-09T17:43:22.941" v="3043" actId="478"/>
          <ac:spMkLst>
            <pc:docMk/>
            <pc:sldMk cId="3349102377" sldId="301"/>
            <ac:spMk id="8" creationId="{992B5F09-FDC9-D7EA-340B-955433989A31}"/>
          </ac:spMkLst>
        </pc:spChg>
        <pc:spChg chg="add del mod">
          <ac:chgData name="Oswaldo Escobar" userId="90a1e9fd8308b2a1" providerId="LiveId" clId="{EFFB108F-C943-461C-AA0D-097E73F22B72}" dt="2022-07-09T17:43:21.667" v="3042" actId="478"/>
          <ac:spMkLst>
            <pc:docMk/>
            <pc:sldMk cId="3349102377" sldId="301"/>
            <ac:spMk id="12" creationId="{99087A3A-B719-E776-1B05-AE3DFED8324E}"/>
          </ac:spMkLst>
        </pc:spChg>
        <pc:spChg chg="add mod">
          <ac:chgData name="Oswaldo Escobar" userId="90a1e9fd8308b2a1" providerId="LiveId" clId="{EFFB108F-C943-461C-AA0D-097E73F22B72}" dt="2022-07-09T17:43:43.871" v="3047" actId="1076"/>
          <ac:spMkLst>
            <pc:docMk/>
            <pc:sldMk cId="3349102377" sldId="301"/>
            <ac:spMk id="14" creationId="{1802AAB0-1B17-C4BB-3D79-9B49DCE16F63}"/>
          </ac:spMkLst>
        </pc:spChg>
        <pc:picChg chg="add del mod">
          <ac:chgData name="Oswaldo Escobar" userId="90a1e9fd8308b2a1" providerId="LiveId" clId="{EFFB108F-C943-461C-AA0D-097E73F22B72}" dt="2022-07-09T17:36:12.948" v="2958" actId="478"/>
          <ac:picMkLst>
            <pc:docMk/>
            <pc:sldMk cId="3349102377" sldId="301"/>
            <ac:picMk id="5" creationId="{524AF380-DBEE-CB13-2DF8-AE31BCA6A270}"/>
          </ac:picMkLst>
        </pc:picChg>
        <pc:picChg chg="add mod">
          <ac:chgData name="Oswaldo Escobar" userId="90a1e9fd8308b2a1" providerId="LiveId" clId="{EFFB108F-C943-461C-AA0D-097E73F22B72}" dt="2022-07-09T17:43:30.333" v="3045" actId="14100"/>
          <ac:picMkLst>
            <pc:docMk/>
            <pc:sldMk cId="3349102377" sldId="301"/>
            <ac:picMk id="2050" creationId="{229B9A49-3769-FBF1-8F2A-51E22E1BA819}"/>
          </ac:picMkLst>
        </pc:picChg>
        <pc:picChg chg="add del mod">
          <ac:chgData name="Oswaldo Escobar" userId="90a1e9fd8308b2a1" providerId="LiveId" clId="{EFFB108F-C943-461C-AA0D-097E73F22B72}" dt="2022-07-09T16:09:31.613" v="1683" actId="478"/>
          <ac:picMkLst>
            <pc:docMk/>
            <pc:sldMk cId="3349102377" sldId="301"/>
            <ac:picMk id="2052" creationId="{90B87F0F-D2D5-CEBA-B770-A9A466D5D00A}"/>
          </ac:picMkLst>
        </pc:picChg>
      </pc:sldChg>
      <pc:sldChg chg="addSp delSp modSp mod">
        <pc:chgData name="Oswaldo Escobar" userId="90a1e9fd8308b2a1" providerId="LiveId" clId="{EFFB108F-C943-461C-AA0D-097E73F22B72}" dt="2022-07-09T17:45:12.697" v="3082" actId="6549"/>
        <pc:sldMkLst>
          <pc:docMk/>
          <pc:sldMk cId="911391548" sldId="302"/>
        </pc:sldMkLst>
        <pc:spChg chg="del">
          <ac:chgData name="Oswaldo Escobar" userId="90a1e9fd8308b2a1" providerId="LiveId" clId="{EFFB108F-C943-461C-AA0D-097E73F22B72}" dt="2022-07-09T15:52:51.857" v="1280" actId="478"/>
          <ac:spMkLst>
            <pc:docMk/>
            <pc:sldMk cId="911391548" sldId="302"/>
            <ac:spMk id="2" creationId="{E0F9D169-D620-8A57-6BBA-43443FB8871B}"/>
          </ac:spMkLst>
        </pc:spChg>
        <pc:spChg chg="mod">
          <ac:chgData name="Oswaldo Escobar" userId="90a1e9fd8308b2a1" providerId="LiveId" clId="{EFFB108F-C943-461C-AA0D-097E73F22B72}" dt="2022-07-09T16:30:01.602" v="1908" actId="27636"/>
          <ac:spMkLst>
            <pc:docMk/>
            <pc:sldMk cId="911391548" sldId="302"/>
            <ac:spMk id="3" creationId="{FF784558-1A17-D1B8-A345-62376FFE50D8}"/>
          </ac:spMkLst>
        </pc:spChg>
        <pc:spChg chg="add del mod">
          <ac:chgData name="Oswaldo Escobar" userId="90a1e9fd8308b2a1" providerId="LiveId" clId="{EFFB108F-C943-461C-AA0D-097E73F22B72}" dt="2022-07-09T15:55:00.999" v="1541" actId="478"/>
          <ac:spMkLst>
            <pc:docMk/>
            <pc:sldMk cId="911391548" sldId="302"/>
            <ac:spMk id="5" creationId="{B0390CED-4819-B624-BFF7-86E8FCF3B2CD}"/>
          </ac:spMkLst>
        </pc:spChg>
        <pc:spChg chg="add mod">
          <ac:chgData name="Oswaldo Escobar" userId="90a1e9fd8308b2a1" providerId="LiveId" clId="{EFFB108F-C943-461C-AA0D-097E73F22B72}" dt="2022-07-09T17:45:12.697" v="3082" actId="6549"/>
          <ac:spMkLst>
            <pc:docMk/>
            <pc:sldMk cId="911391548" sldId="302"/>
            <ac:spMk id="6" creationId="{899E45B3-FC30-BEB8-17B3-8A652F7B4116}"/>
          </ac:spMkLst>
        </pc:spChg>
        <pc:spChg chg="add del mod">
          <ac:chgData name="Oswaldo Escobar" userId="90a1e9fd8308b2a1" providerId="LiveId" clId="{EFFB108F-C943-461C-AA0D-097E73F22B72}" dt="2022-07-09T16:23:13.903" v="1706" actId="478"/>
          <ac:spMkLst>
            <pc:docMk/>
            <pc:sldMk cId="911391548" sldId="302"/>
            <ac:spMk id="11" creationId="{A241D428-192F-AB8E-A1CB-24B11B57FB88}"/>
          </ac:spMkLst>
        </pc:spChg>
        <pc:spChg chg="add mod">
          <ac:chgData name="Oswaldo Escobar" userId="90a1e9fd8308b2a1" providerId="LiveId" clId="{EFFB108F-C943-461C-AA0D-097E73F22B72}" dt="2022-07-09T16:30:28.634" v="1916" actId="1076"/>
          <ac:spMkLst>
            <pc:docMk/>
            <pc:sldMk cId="911391548" sldId="302"/>
            <ac:spMk id="13" creationId="{EF5F1DDC-6B9F-A173-1038-424F5EE6CE07}"/>
          </ac:spMkLst>
        </pc:spChg>
        <pc:spChg chg="add mod">
          <ac:chgData name="Oswaldo Escobar" userId="90a1e9fd8308b2a1" providerId="LiveId" clId="{EFFB108F-C943-461C-AA0D-097E73F22B72}" dt="2022-07-09T16:30:54.851" v="1959" actId="1038"/>
          <ac:spMkLst>
            <pc:docMk/>
            <pc:sldMk cId="911391548" sldId="302"/>
            <ac:spMk id="14" creationId="{EF0CD662-5018-2CA3-57E4-FB4B0787B676}"/>
          </ac:spMkLst>
        </pc:spChg>
        <pc:spChg chg="add mod">
          <ac:chgData name="Oswaldo Escobar" userId="90a1e9fd8308b2a1" providerId="LiveId" clId="{EFFB108F-C943-461C-AA0D-097E73F22B72}" dt="2022-07-09T16:30:23.371" v="1914" actId="1076"/>
          <ac:spMkLst>
            <pc:docMk/>
            <pc:sldMk cId="911391548" sldId="302"/>
            <ac:spMk id="15" creationId="{02EA019A-91AE-878D-4B76-EBFE3CE468C6}"/>
          </ac:spMkLst>
        </pc:spChg>
        <pc:spChg chg="add mod">
          <ac:chgData name="Oswaldo Escobar" userId="90a1e9fd8308b2a1" providerId="LiveId" clId="{EFFB108F-C943-461C-AA0D-097E73F22B72}" dt="2022-07-09T16:32:26.226" v="2014" actId="113"/>
          <ac:spMkLst>
            <pc:docMk/>
            <pc:sldMk cId="911391548" sldId="302"/>
            <ac:spMk id="17" creationId="{DD92DE1F-A544-BAC0-3EE7-761A36707889}"/>
          </ac:spMkLst>
        </pc:spChg>
        <pc:picChg chg="add mod">
          <ac:chgData name="Oswaldo Escobar" userId="90a1e9fd8308b2a1" providerId="LiveId" clId="{EFFB108F-C943-461C-AA0D-097E73F22B72}" dt="2022-07-09T16:30:47.174" v="1933" actId="14100"/>
          <ac:picMkLst>
            <pc:docMk/>
            <pc:sldMk cId="911391548" sldId="302"/>
            <ac:picMk id="8" creationId="{86D8AE64-D197-A55C-DEF2-66E3D1973B68}"/>
          </ac:picMkLst>
        </pc:picChg>
        <pc:picChg chg="add del mod">
          <ac:chgData name="Oswaldo Escobar" userId="90a1e9fd8308b2a1" providerId="LiveId" clId="{EFFB108F-C943-461C-AA0D-097E73F22B72}" dt="2022-07-09T17:25:36.914" v="2775" actId="478"/>
          <ac:picMkLst>
            <pc:docMk/>
            <pc:sldMk cId="911391548" sldId="302"/>
            <ac:picMk id="10" creationId="{5DC77B03-F0DC-B8EE-4CE2-C555175BF276}"/>
          </ac:picMkLst>
        </pc:picChg>
        <pc:picChg chg="add mod">
          <ac:chgData name="Oswaldo Escobar" userId="90a1e9fd8308b2a1" providerId="LiveId" clId="{EFFB108F-C943-461C-AA0D-097E73F22B72}" dt="2022-07-09T16:22:52.713" v="1705"/>
          <ac:picMkLst>
            <pc:docMk/>
            <pc:sldMk cId="911391548" sldId="302"/>
            <ac:picMk id="12" creationId="{383BCC5F-E29C-26E4-22C8-DACDC005AEC9}"/>
          </ac:picMkLst>
        </pc:picChg>
        <pc:picChg chg="add mod">
          <ac:chgData name="Oswaldo Escobar" userId="90a1e9fd8308b2a1" providerId="LiveId" clId="{EFFB108F-C943-461C-AA0D-097E73F22B72}" dt="2022-07-09T17:25:52.978" v="2781" actId="1038"/>
          <ac:picMkLst>
            <pc:docMk/>
            <pc:sldMk cId="911391548" sldId="302"/>
            <ac:picMk id="19" creationId="{799FB5E3-094B-8D69-C56D-BD1909FB4334}"/>
          </ac:picMkLst>
        </pc:picChg>
      </pc:sldChg>
      <pc:sldChg chg="addSp delSp modSp new mod ord">
        <pc:chgData name="Oswaldo Escobar" userId="90a1e9fd8308b2a1" providerId="LiveId" clId="{EFFB108F-C943-461C-AA0D-097E73F22B72}" dt="2022-07-09T18:05:44.273" v="3408" actId="20577"/>
        <pc:sldMkLst>
          <pc:docMk/>
          <pc:sldMk cId="2502509190" sldId="303"/>
        </pc:sldMkLst>
        <pc:spChg chg="del">
          <ac:chgData name="Oswaldo Escobar" userId="90a1e9fd8308b2a1" providerId="LiveId" clId="{EFFB108F-C943-461C-AA0D-097E73F22B72}" dt="2022-07-09T16:31:34.980" v="1960" actId="478"/>
          <ac:spMkLst>
            <pc:docMk/>
            <pc:sldMk cId="2502509190" sldId="303"/>
            <ac:spMk id="2" creationId="{C84F4A12-180B-474B-8D96-3A7CB5303321}"/>
          </ac:spMkLst>
        </pc:spChg>
        <pc:spChg chg="del">
          <ac:chgData name="Oswaldo Escobar" userId="90a1e9fd8308b2a1" providerId="LiveId" clId="{EFFB108F-C943-461C-AA0D-097E73F22B72}" dt="2022-07-09T16:32:00.335" v="1988" actId="478"/>
          <ac:spMkLst>
            <pc:docMk/>
            <pc:sldMk cId="2502509190" sldId="303"/>
            <ac:spMk id="3" creationId="{FBA4475C-D0BB-94E5-7F7F-74D4FD967335}"/>
          </ac:spMkLst>
        </pc:spChg>
        <pc:spChg chg="add mod">
          <ac:chgData name="Oswaldo Escobar" userId="90a1e9fd8308b2a1" providerId="LiveId" clId="{EFFB108F-C943-461C-AA0D-097E73F22B72}" dt="2022-07-09T18:05:44.273" v="3408" actId="20577"/>
          <ac:spMkLst>
            <pc:docMk/>
            <pc:sldMk cId="2502509190" sldId="303"/>
            <ac:spMk id="4" creationId="{8A941604-DA2B-5AA4-9F89-66C67CDE42BF}"/>
          </ac:spMkLst>
        </pc:spChg>
        <pc:spChg chg="add mod">
          <ac:chgData name="Oswaldo Escobar" userId="90a1e9fd8308b2a1" providerId="LiveId" clId="{EFFB108F-C943-461C-AA0D-097E73F22B72}" dt="2022-07-09T16:58:59.023" v="2612" actId="20577"/>
          <ac:spMkLst>
            <pc:docMk/>
            <pc:sldMk cId="2502509190" sldId="303"/>
            <ac:spMk id="5" creationId="{3296FB2F-DF6E-AFBC-F118-C8E07B34121A}"/>
          </ac:spMkLst>
        </pc:spChg>
        <pc:spChg chg="add mod">
          <ac:chgData name="Oswaldo Escobar" userId="90a1e9fd8308b2a1" providerId="LiveId" clId="{EFFB108F-C943-461C-AA0D-097E73F22B72}" dt="2022-07-09T17:24:33.741" v="2772" actId="1076"/>
          <ac:spMkLst>
            <pc:docMk/>
            <pc:sldMk cId="2502509190" sldId="303"/>
            <ac:spMk id="34" creationId="{0ACA4957-696F-5552-9679-FBE9AA49E6B8}"/>
          </ac:spMkLst>
        </pc:spChg>
        <pc:spChg chg="add mod">
          <ac:chgData name="Oswaldo Escobar" userId="90a1e9fd8308b2a1" providerId="LiveId" clId="{EFFB108F-C943-461C-AA0D-097E73F22B72}" dt="2022-07-09T17:19:19.774" v="2763" actId="14100"/>
          <ac:spMkLst>
            <pc:docMk/>
            <pc:sldMk cId="2502509190" sldId="303"/>
            <ac:spMk id="35" creationId="{ECC3D79C-49AC-588D-A66D-65A9B8129F66}"/>
          </ac:spMkLst>
        </pc:spChg>
        <pc:picChg chg="add mod modCrop">
          <ac:chgData name="Oswaldo Escobar" userId="90a1e9fd8308b2a1" providerId="LiveId" clId="{EFFB108F-C943-461C-AA0D-097E73F22B72}" dt="2022-07-09T17:26:47.842" v="2801" actId="1076"/>
          <ac:picMkLst>
            <pc:docMk/>
            <pc:sldMk cId="2502509190" sldId="303"/>
            <ac:picMk id="7" creationId="{43EEFAE5-E58B-0E81-6C0C-51E2D5A0D780}"/>
          </ac:picMkLst>
        </pc:picChg>
        <pc:picChg chg="add mod">
          <ac:chgData name="Oswaldo Escobar" userId="90a1e9fd8308b2a1" providerId="LiveId" clId="{EFFB108F-C943-461C-AA0D-097E73F22B72}" dt="2022-07-09T17:26:50.119" v="2802" actId="1076"/>
          <ac:picMkLst>
            <pc:docMk/>
            <pc:sldMk cId="2502509190" sldId="303"/>
            <ac:picMk id="9" creationId="{1AD5338A-3C45-D595-B43E-685C863E1019}"/>
          </ac:picMkLst>
        </pc:picChg>
        <pc:picChg chg="add mod">
          <ac:chgData name="Oswaldo Escobar" userId="90a1e9fd8308b2a1" providerId="LiveId" clId="{EFFB108F-C943-461C-AA0D-097E73F22B72}" dt="2022-07-09T17:26:56.920" v="2805" actId="1076"/>
          <ac:picMkLst>
            <pc:docMk/>
            <pc:sldMk cId="2502509190" sldId="303"/>
            <ac:picMk id="11" creationId="{58A94F86-2F6F-8BA1-BA9F-F9C6843DD617}"/>
          </ac:picMkLst>
        </pc:picChg>
        <pc:picChg chg="add mod">
          <ac:chgData name="Oswaldo Escobar" userId="90a1e9fd8308b2a1" providerId="LiveId" clId="{EFFB108F-C943-461C-AA0D-097E73F22B72}" dt="2022-07-09T17:26:55.213" v="2804" actId="1076"/>
          <ac:picMkLst>
            <pc:docMk/>
            <pc:sldMk cId="2502509190" sldId="303"/>
            <ac:picMk id="13" creationId="{DA41A4E3-B3D8-1BA9-9B52-61D28459F933}"/>
          </ac:picMkLst>
        </pc:picChg>
        <pc:picChg chg="add mod">
          <ac:chgData name="Oswaldo Escobar" userId="90a1e9fd8308b2a1" providerId="LiveId" clId="{EFFB108F-C943-461C-AA0D-097E73F22B72}" dt="2022-07-09T17:26:52.821" v="2803" actId="1076"/>
          <ac:picMkLst>
            <pc:docMk/>
            <pc:sldMk cId="2502509190" sldId="303"/>
            <ac:picMk id="15" creationId="{3B0B1388-DDCE-9109-B014-75DBD8EF7C23}"/>
          </ac:picMkLst>
        </pc:picChg>
        <pc:picChg chg="add mod">
          <ac:chgData name="Oswaldo Escobar" userId="90a1e9fd8308b2a1" providerId="LiveId" clId="{EFFB108F-C943-461C-AA0D-097E73F22B72}" dt="2022-07-09T17:26:59.018" v="2806" actId="1076"/>
          <ac:picMkLst>
            <pc:docMk/>
            <pc:sldMk cId="2502509190" sldId="303"/>
            <ac:picMk id="17" creationId="{905DCB65-13FB-E352-90B7-4211A06DACA0}"/>
          </ac:picMkLst>
        </pc:picChg>
        <pc:picChg chg="add del mod">
          <ac:chgData name="Oswaldo Escobar" userId="90a1e9fd8308b2a1" providerId="LiveId" clId="{EFFB108F-C943-461C-AA0D-097E73F22B72}" dt="2022-07-09T16:47:25.452" v="2249" actId="478"/>
          <ac:picMkLst>
            <pc:docMk/>
            <pc:sldMk cId="2502509190" sldId="303"/>
            <ac:picMk id="19" creationId="{94F8A1A4-DC5A-0C43-52AC-C82C8939A01E}"/>
          </ac:picMkLst>
        </pc:picChg>
        <pc:picChg chg="add del mod">
          <ac:chgData name="Oswaldo Escobar" userId="90a1e9fd8308b2a1" providerId="LiveId" clId="{EFFB108F-C943-461C-AA0D-097E73F22B72}" dt="2022-07-09T16:47:27.340" v="2250" actId="478"/>
          <ac:picMkLst>
            <pc:docMk/>
            <pc:sldMk cId="2502509190" sldId="303"/>
            <ac:picMk id="21" creationId="{4735A336-3FB4-1894-CC74-A7EFC85F2EC1}"/>
          </ac:picMkLst>
        </pc:picChg>
        <pc:picChg chg="add del mod">
          <ac:chgData name="Oswaldo Escobar" userId="90a1e9fd8308b2a1" providerId="LiveId" clId="{EFFB108F-C943-461C-AA0D-097E73F22B72}" dt="2022-07-09T16:47:29.497" v="2252" actId="478"/>
          <ac:picMkLst>
            <pc:docMk/>
            <pc:sldMk cId="2502509190" sldId="303"/>
            <ac:picMk id="23" creationId="{51DFD9C8-FF1A-8758-4447-548C483545C5}"/>
          </ac:picMkLst>
        </pc:picChg>
        <pc:picChg chg="add del mod">
          <ac:chgData name="Oswaldo Escobar" userId="90a1e9fd8308b2a1" providerId="LiveId" clId="{EFFB108F-C943-461C-AA0D-097E73F22B72}" dt="2022-07-09T16:47:30.088" v="2253" actId="478"/>
          <ac:picMkLst>
            <pc:docMk/>
            <pc:sldMk cId="2502509190" sldId="303"/>
            <ac:picMk id="25" creationId="{49E950C8-5C1A-19B4-394A-C589CC703BF4}"/>
          </ac:picMkLst>
        </pc:picChg>
        <pc:picChg chg="add del mod">
          <ac:chgData name="Oswaldo Escobar" userId="90a1e9fd8308b2a1" providerId="LiveId" clId="{EFFB108F-C943-461C-AA0D-097E73F22B72}" dt="2022-07-09T16:47:30.967" v="2254" actId="478"/>
          <ac:picMkLst>
            <pc:docMk/>
            <pc:sldMk cId="2502509190" sldId="303"/>
            <ac:picMk id="27" creationId="{1B171757-14E6-CCD2-5842-A8E707D35E13}"/>
          </ac:picMkLst>
        </pc:picChg>
        <pc:picChg chg="add del mod">
          <ac:chgData name="Oswaldo Escobar" userId="90a1e9fd8308b2a1" providerId="LiveId" clId="{EFFB108F-C943-461C-AA0D-097E73F22B72}" dt="2022-07-09T16:47:31.735" v="2255" actId="478"/>
          <ac:picMkLst>
            <pc:docMk/>
            <pc:sldMk cId="2502509190" sldId="303"/>
            <ac:picMk id="29" creationId="{43F7B85C-EA94-CA89-9717-37F6F6A25AA8}"/>
          </ac:picMkLst>
        </pc:picChg>
        <pc:picChg chg="add del mod">
          <ac:chgData name="Oswaldo Escobar" userId="90a1e9fd8308b2a1" providerId="LiveId" clId="{EFFB108F-C943-461C-AA0D-097E73F22B72}" dt="2022-07-09T16:47:28.710" v="2251" actId="478"/>
          <ac:picMkLst>
            <pc:docMk/>
            <pc:sldMk cId="2502509190" sldId="303"/>
            <ac:picMk id="31" creationId="{CD435EBA-9351-0E72-A9B0-AAA26F0BC40F}"/>
          </ac:picMkLst>
        </pc:picChg>
        <pc:picChg chg="add del mod">
          <ac:chgData name="Oswaldo Escobar" userId="90a1e9fd8308b2a1" providerId="LiveId" clId="{EFFB108F-C943-461C-AA0D-097E73F22B72}" dt="2022-07-09T17:18:54.538" v="2756" actId="478"/>
          <ac:picMkLst>
            <pc:docMk/>
            <pc:sldMk cId="2502509190" sldId="303"/>
            <ac:picMk id="33" creationId="{F3E757D5-A21F-039C-9945-0891464614E8}"/>
          </ac:picMkLst>
        </pc:picChg>
        <pc:picChg chg="add mod ord">
          <ac:chgData name="Oswaldo Escobar" userId="90a1e9fd8308b2a1" providerId="LiveId" clId="{EFFB108F-C943-461C-AA0D-097E73F22B72}" dt="2022-07-09T17:26:19.022" v="2791" actId="1038"/>
          <ac:picMkLst>
            <pc:docMk/>
            <pc:sldMk cId="2502509190" sldId="303"/>
            <ac:picMk id="37" creationId="{413E4574-F89C-FDFC-67CB-AEF9D0BB1535}"/>
          </ac:picMkLst>
        </pc:picChg>
      </pc:sldChg>
      <pc:sldChg chg="addSp delSp modSp new mod">
        <pc:chgData name="Oswaldo Escobar" userId="90a1e9fd8308b2a1" providerId="LiveId" clId="{EFFB108F-C943-461C-AA0D-097E73F22B72}" dt="2022-07-09T18:08:13.841" v="3570" actId="1036"/>
        <pc:sldMkLst>
          <pc:docMk/>
          <pc:sldMk cId="3164434817" sldId="304"/>
        </pc:sldMkLst>
        <pc:spChg chg="del">
          <ac:chgData name="Oswaldo Escobar" userId="90a1e9fd8308b2a1" providerId="LiveId" clId="{EFFB108F-C943-461C-AA0D-097E73F22B72}" dt="2022-07-09T17:34:20.538" v="2810" actId="478"/>
          <ac:spMkLst>
            <pc:docMk/>
            <pc:sldMk cId="3164434817" sldId="304"/>
            <ac:spMk id="2" creationId="{DB4E4F2D-84EC-8E16-267D-90ED3DC4E603}"/>
          </ac:spMkLst>
        </pc:spChg>
        <pc:spChg chg="del">
          <ac:chgData name="Oswaldo Escobar" userId="90a1e9fd8308b2a1" providerId="LiveId" clId="{EFFB108F-C943-461C-AA0D-097E73F22B72}" dt="2022-07-09T17:34:09.270" v="2808" actId="478"/>
          <ac:spMkLst>
            <pc:docMk/>
            <pc:sldMk cId="3164434817" sldId="304"/>
            <ac:spMk id="3" creationId="{9455CB7E-6EDE-8525-EB07-C7184B9517AB}"/>
          </ac:spMkLst>
        </pc:spChg>
        <pc:spChg chg="add mod">
          <ac:chgData name="Oswaldo Escobar" userId="90a1e9fd8308b2a1" providerId="LiveId" clId="{EFFB108F-C943-461C-AA0D-097E73F22B72}" dt="2022-07-09T18:03:28.711" v="3395" actId="115"/>
          <ac:spMkLst>
            <pc:docMk/>
            <pc:sldMk cId="3164434817" sldId="304"/>
            <ac:spMk id="5" creationId="{F847B78E-B687-6BF1-6292-DABDFA60E420}"/>
          </ac:spMkLst>
        </pc:spChg>
        <pc:spChg chg="add del mod">
          <ac:chgData name="Oswaldo Escobar" userId="90a1e9fd8308b2a1" providerId="LiveId" clId="{EFFB108F-C943-461C-AA0D-097E73F22B72}" dt="2022-07-09T18:07:58.413" v="3550" actId="478"/>
          <ac:spMkLst>
            <pc:docMk/>
            <pc:sldMk cId="3164434817" sldId="304"/>
            <ac:spMk id="6" creationId="{1AFF01E9-1E87-7D06-7F53-073674D7E624}"/>
          </ac:spMkLst>
        </pc:spChg>
        <pc:spChg chg="add mod">
          <ac:chgData name="Oswaldo Escobar" userId="90a1e9fd8308b2a1" providerId="LiveId" clId="{EFFB108F-C943-461C-AA0D-097E73F22B72}" dt="2022-07-09T18:02:10.076" v="3339" actId="1038"/>
          <ac:spMkLst>
            <pc:docMk/>
            <pc:sldMk cId="3164434817" sldId="304"/>
            <ac:spMk id="13" creationId="{BFCF53AF-E78C-85BB-2FB5-607E1816F776}"/>
          </ac:spMkLst>
        </pc:spChg>
        <pc:spChg chg="add mod">
          <ac:chgData name="Oswaldo Escobar" userId="90a1e9fd8308b2a1" providerId="LiveId" clId="{EFFB108F-C943-461C-AA0D-097E73F22B72}" dt="2022-07-09T18:02:42.348" v="3376" actId="1038"/>
          <ac:spMkLst>
            <pc:docMk/>
            <pc:sldMk cId="3164434817" sldId="304"/>
            <ac:spMk id="14" creationId="{F5B1D44D-D5CB-505E-6D5E-CCD5F5C9704D}"/>
          </ac:spMkLst>
        </pc:spChg>
        <pc:spChg chg="add mod ord">
          <ac:chgData name="Oswaldo Escobar" userId="90a1e9fd8308b2a1" providerId="LiveId" clId="{EFFB108F-C943-461C-AA0D-097E73F22B72}" dt="2022-07-09T18:02:03.760" v="3325" actId="1038"/>
          <ac:spMkLst>
            <pc:docMk/>
            <pc:sldMk cId="3164434817" sldId="304"/>
            <ac:spMk id="15" creationId="{3B0B0426-B4C0-7B2F-8125-5ABFEB8FE7D3}"/>
          </ac:spMkLst>
        </pc:spChg>
        <pc:spChg chg="add mod">
          <ac:chgData name="Oswaldo Escobar" userId="90a1e9fd8308b2a1" providerId="LiveId" clId="{EFFB108F-C943-461C-AA0D-097E73F22B72}" dt="2022-07-09T18:02:15.823" v="3340" actId="14100"/>
          <ac:spMkLst>
            <pc:docMk/>
            <pc:sldMk cId="3164434817" sldId="304"/>
            <ac:spMk id="16" creationId="{8171AB33-2573-CEBF-7044-6FFF49CD9AE4}"/>
          </ac:spMkLst>
        </pc:spChg>
        <pc:spChg chg="add mod">
          <ac:chgData name="Oswaldo Escobar" userId="90a1e9fd8308b2a1" providerId="LiveId" clId="{EFFB108F-C943-461C-AA0D-097E73F22B72}" dt="2022-07-09T18:04:22.069" v="3403" actId="14100"/>
          <ac:spMkLst>
            <pc:docMk/>
            <pc:sldMk cId="3164434817" sldId="304"/>
            <ac:spMk id="19" creationId="{C6150112-A8E2-C8C0-0C3D-9FBAE89604D4}"/>
          </ac:spMkLst>
        </pc:spChg>
        <pc:spChg chg="add mod">
          <ac:chgData name="Oswaldo Escobar" userId="90a1e9fd8308b2a1" providerId="LiveId" clId="{EFFB108F-C943-461C-AA0D-097E73F22B72}" dt="2022-07-09T18:02:24.386" v="3341" actId="14100"/>
          <ac:spMkLst>
            <pc:docMk/>
            <pc:sldMk cId="3164434817" sldId="304"/>
            <ac:spMk id="22" creationId="{5C51F2B7-3EDB-077A-B367-69FAA1FCFB9F}"/>
          </ac:spMkLst>
        </pc:spChg>
        <pc:spChg chg="add mod">
          <ac:chgData name="Oswaldo Escobar" userId="90a1e9fd8308b2a1" providerId="LiveId" clId="{EFFB108F-C943-461C-AA0D-097E73F22B72}" dt="2022-07-09T18:04:14.755" v="3402" actId="1076"/>
          <ac:spMkLst>
            <pc:docMk/>
            <pc:sldMk cId="3164434817" sldId="304"/>
            <ac:spMk id="25" creationId="{3C822A09-735E-F9BE-C0A2-9E820CEF0976}"/>
          </ac:spMkLst>
        </pc:spChg>
        <pc:spChg chg="add mod ord">
          <ac:chgData name="Oswaldo Escobar" userId="90a1e9fd8308b2a1" providerId="LiveId" clId="{EFFB108F-C943-461C-AA0D-097E73F22B72}" dt="2022-07-09T18:01:57.685" v="3314" actId="1038"/>
          <ac:spMkLst>
            <pc:docMk/>
            <pc:sldMk cId="3164434817" sldId="304"/>
            <ac:spMk id="26" creationId="{2F83567F-F8A6-2B28-FC33-2665BFFE5870}"/>
          </ac:spMkLst>
        </pc:spChg>
        <pc:spChg chg="add mod">
          <ac:chgData name="Oswaldo Escobar" userId="90a1e9fd8308b2a1" providerId="LiveId" clId="{EFFB108F-C943-461C-AA0D-097E73F22B72}" dt="2022-07-09T18:08:13.841" v="3570" actId="1036"/>
          <ac:spMkLst>
            <pc:docMk/>
            <pc:sldMk cId="3164434817" sldId="304"/>
            <ac:spMk id="27" creationId="{B1B4B3A6-0FE7-52BD-B8F9-3784A15DE018}"/>
          </ac:spMkLst>
        </pc:spChg>
        <pc:picChg chg="add mod">
          <ac:chgData name="Oswaldo Escobar" userId="90a1e9fd8308b2a1" providerId="LiveId" clId="{EFFB108F-C943-461C-AA0D-097E73F22B72}" dt="2022-07-09T17:57:16.037" v="3225" actId="1076"/>
          <ac:picMkLst>
            <pc:docMk/>
            <pc:sldMk cId="3164434817" sldId="304"/>
            <ac:picMk id="8" creationId="{3AE0380F-DA28-36C8-4CC6-1F0BD960428C}"/>
          </ac:picMkLst>
        </pc:picChg>
        <pc:picChg chg="add mod">
          <ac:chgData name="Oswaldo Escobar" userId="90a1e9fd8308b2a1" providerId="LiveId" clId="{EFFB108F-C943-461C-AA0D-097E73F22B72}" dt="2022-07-09T18:02:37.574" v="3365" actId="1038"/>
          <ac:picMkLst>
            <pc:docMk/>
            <pc:sldMk cId="3164434817" sldId="304"/>
            <ac:picMk id="10" creationId="{01642822-1A9A-4B58-7B3D-F55A55C4C48B}"/>
          </ac:picMkLst>
        </pc:picChg>
        <pc:picChg chg="add mod">
          <ac:chgData name="Oswaldo Escobar" userId="90a1e9fd8308b2a1" providerId="LiveId" clId="{EFFB108F-C943-461C-AA0D-097E73F22B72}" dt="2022-07-09T18:02:33.903" v="3357" actId="1038"/>
          <ac:picMkLst>
            <pc:docMk/>
            <pc:sldMk cId="3164434817" sldId="304"/>
            <ac:picMk id="12" creationId="{5E5ADB05-3C6D-5E79-7CA8-06016C006587}"/>
          </ac:picMkLst>
        </pc:picChg>
        <pc:picChg chg="add mod">
          <ac:chgData name="Oswaldo Escobar" userId="90a1e9fd8308b2a1" providerId="LiveId" clId="{EFFB108F-C943-461C-AA0D-097E73F22B72}" dt="2022-07-09T17:59:04.241" v="3233" actId="14100"/>
          <ac:picMkLst>
            <pc:docMk/>
            <pc:sldMk cId="3164434817" sldId="304"/>
            <ac:picMk id="18" creationId="{DB0B0280-6D8E-8873-8E2E-A264896A42C1}"/>
          </ac:picMkLst>
        </pc:picChg>
        <pc:picChg chg="add mod">
          <ac:chgData name="Oswaldo Escobar" userId="90a1e9fd8308b2a1" providerId="LiveId" clId="{EFFB108F-C943-461C-AA0D-097E73F22B72}" dt="2022-07-09T18:00:59.999" v="3296" actId="1076"/>
          <ac:picMkLst>
            <pc:docMk/>
            <pc:sldMk cId="3164434817" sldId="304"/>
            <ac:picMk id="21" creationId="{37831573-334B-C6B3-6393-14B40BAA3CA2}"/>
          </ac:picMkLst>
        </pc:picChg>
        <pc:picChg chg="add mod">
          <ac:chgData name="Oswaldo Escobar" userId="90a1e9fd8308b2a1" providerId="LiveId" clId="{EFFB108F-C943-461C-AA0D-097E73F22B72}" dt="2022-07-09T18:00:21.079" v="3289" actId="14100"/>
          <ac:picMkLst>
            <pc:docMk/>
            <pc:sldMk cId="3164434817" sldId="304"/>
            <ac:picMk id="24" creationId="{37CC883F-D771-1307-3B29-48B69EF6F1F9}"/>
          </ac:picMkLst>
        </pc:picChg>
      </pc:sldChg>
      <pc:sldChg chg="delSp modSp add del mod">
        <pc:chgData name="Oswaldo Escobar" userId="90a1e9fd8308b2a1" providerId="LiveId" clId="{EFFB108F-C943-461C-AA0D-097E73F22B72}" dt="2022-07-09T16:46:33.893" v="2246" actId="47"/>
        <pc:sldMkLst>
          <pc:docMk/>
          <pc:sldMk cId="2160688519" sldId="305"/>
        </pc:sldMkLst>
        <pc:picChg chg="mod">
          <ac:chgData name="Oswaldo Escobar" userId="90a1e9fd8308b2a1" providerId="LiveId" clId="{EFFB108F-C943-461C-AA0D-097E73F22B72}" dt="2022-07-09T16:45:56.651" v="2242" actId="1076"/>
          <ac:picMkLst>
            <pc:docMk/>
            <pc:sldMk cId="2160688519" sldId="305"/>
            <ac:picMk id="13" creationId="{DA41A4E3-B3D8-1BA9-9B52-61D28459F933}"/>
          </ac:picMkLst>
        </pc:picChg>
        <pc:picChg chg="mod">
          <ac:chgData name="Oswaldo Escobar" userId="90a1e9fd8308b2a1" providerId="LiveId" clId="{EFFB108F-C943-461C-AA0D-097E73F22B72}" dt="2022-07-09T16:45:53.361" v="2241" actId="1076"/>
          <ac:picMkLst>
            <pc:docMk/>
            <pc:sldMk cId="2160688519" sldId="305"/>
            <ac:picMk id="21" creationId="{4735A336-3FB4-1894-CC74-A7EFC85F2EC1}"/>
          </ac:picMkLst>
        </pc:picChg>
        <pc:picChg chg="del">
          <ac:chgData name="Oswaldo Escobar" userId="90a1e9fd8308b2a1" providerId="LiveId" clId="{EFFB108F-C943-461C-AA0D-097E73F22B72}" dt="2022-07-09T16:45:38.376" v="2237" actId="478"/>
          <ac:picMkLst>
            <pc:docMk/>
            <pc:sldMk cId="2160688519" sldId="305"/>
            <ac:picMk id="23" creationId="{51DFD9C8-FF1A-8758-4447-548C483545C5}"/>
          </ac:picMkLst>
        </pc:picChg>
        <pc:picChg chg="del">
          <ac:chgData name="Oswaldo Escobar" userId="90a1e9fd8308b2a1" providerId="LiveId" clId="{EFFB108F-C943-461C-AA0D-097E73F22B72}" dt="2022-07-09T16:45:38.376" v="2237" actId="478"/>
          <ac:picMkLst>
            <pc:docMk/>
            <pc:sldMk cId="2160688519" sldId="305"/>
            <ac:picMk id="25" creationId="{49E950C8-5C1A-19B4-394A-C589CC703BF4}"/>
          </ac:picMkLst>
        </pc:picChg>
        <pc:picChg chg="del">
          <ac:chgData name="Oswaldo Escobar" userId="90a1e9fd8308b2a1" providerId="LiveId" clId="{EFFB108F-C943-461C-AA0D-097E73F22B72}" dt="2022-07-09T16:45:40.546" v="2238" actId="478"/>
          <ac:picMkLst>
            <pc:docMk/>
            <pc:sldMk cId="2160688519" sldId="305"/>
            <ac:picMk id="27" creationId="{1B171757-14E6-CCD2-5842-A8E707D35E13}"/>
          </ac:picMkLst>
        </pc:picChg>
        <pc:picChg chg="del">
          <ac:chgData name="Oswaldo Escobar" userId="90a1e9fd8308b2a1" providerId="LiveId" clId="{EFFB108F-C943-461C-AA0D-097E73F22B72}" dt="2022-07-09T16:45:42.492" v="2239" actId="478"/>
          <ac:picMkLst>
            <pc:docMk/>
            <pc:sldMk cId="2160688519" sldId="305"/>
            <ac:picMk id="29" creationId="{43F7B85C-EA94-CA89-9717-37F6F6A25AA8}"/>
          </ac:picMkLst>
        </pc:picChg>
        <pc:picChg chg="del">
          <ac:chgData name="Oswaldo Escobar" userId="90a1e9fd8308b2a1" providerId="LiveId" clId="{EFFB108F-C943-461C-AA0D-097E73F22B72}" dt="2022-07-09T16:45:44.667" v="2240" actId="478"/>
          <ac:picMkLst>
            <pc:docMk/>
            <pc:sldMk cId="2160688519" sldId="305"/>
            <ac:picMk id="31" creationId="{CD435EBA-9351-0E72-A9B0-AAA26F0BC40F}"/>
          </ac:picMkLst>
        </pc:picChg>
      </pc:sldChg>
      <pc:sldChg chg="addSp delSp modSp add mod">
        <pc:chgData name="Oswaldo Escobar" userId="90a1e9fd8308b2a1" providerId="LiveId" clId="{EFFB108F-C943-461C-AA0D-097E73F22B72}" dt="2022-07-09T18:05:56.660" v="3411" actId="20577"/>
        <pc:sldMkLst>
          <pc:docMk/>
          <pc:sldMk cId="3217405418" sldId="306"/>
        </pc:sldMkLst>
        <pc:spChg chg="mod">
          <ac:chgData name="Oswaldo Escobar" userId="90a1e9fd8308b2a1" providerId="LiveId" clId="{EFFB108F-C943-461C-AA0D-097E73F22B72}" dt="2022-07-09T18:05:56.660" v="3411" actId="20577"/>
          <ac:spMkLst>
            <pc:docMk/>
            <pc:sldMk cId="3217405418" sldId="306"/>
            <ac:spMk id="4" creationId="{8A941604-DA2B-5AA4-9F89-66C67CDE42BF}"/>
          </ac:spMkLst>
        </pc:spChg>
        <pc:spChg chg="del">
          <ac:chgData name="Oswaldo Escobar" userId="90a1e9fd8308b2a1" providerId="LiveId" clId="{EFFB108F-C943-461C-AA0D-097E73F22B72}" dt="2022-07-09T17:03:15.285" v="2687" actId="478"/>
          <ac:spMkLst>
            <pc:docMk/>
            <pc:sldMk cId="3217405418" sldId="306"/>
            <ac:spMk id="5" creationId="{3296FB2F-DF6E-AFBC-F118-C8E07B34121A}"/>
          </ac:spMkLst>
        </pc:spChg>
        <pc:spChg chg="add mod">
          <ac:chgData name="Oswaldo Escobar" userId="90a1e9fd8308b2a1" providerId="LiveId" clId="{EFFB108F-C943-461C-AA0D-097E73F22B72}" dt="2022-07-09T17:24:43.408" v="2774" actId="14100"/>
          <ac:spMkLst>
            <pc:docMk/>
            <pc:sldMk cId="3217405418" sldId="306"/>
            <ac:spMk id="20" creationId="{0A38FD2A-A3F5-E03F-BB33-C372D7AE8A84}"/>
          </ac:spMkLst>
        </pc:spChg>
        <pc:spChg chg="add mod">
          <ac:chgData name="Oswaldo Escobar" userId="90a1e9fd8308b2a1" providerId="LiveId" clId="{EFFB108F-C943-461C-AA0D-097E73F22B72}" dt="2022-07-09T17:03:31.119" v="2711" actId="1035"/>
          <ac:spMkLst>
            <pc:docMk/>
            <pc:sldMk cId="3217405418" sldId="306"/>
            <ac:spMk id="22" creationId="{ED726BCE-5F58-019C-752F-00EF20DF15D4}"/>
          </ac:spMkLst>
        </pc:spChg>
        <pc:spChg chg="add mod">
          <ac:chgData name="Oswaldo Escobar" userId="90a1e9fd8308b2a1" providerId="LiveId" clId="{EFFB108F-C943-461C-AA0D-097E73F22B72}" dt="2022-07-09T17:03:16.186" v="2688"/>
          <ac:spMkLst>
            <pc:docMk/>
            <pc:sldMk cId="3217405418" sldId="306"/>
            <ac:spMk id="24" creationId="{BC6EB239-6A3C-64D6-43A0-DBC866A4F8E1}"/>
          </ac:spMkLst>
        </pc:spChg>
        <pc:picChg chg="add mod ord">
          <ac:chgData name="Oswaldo Escobar" userId="90a1e9fd8308b2a1" providerId="LiveId" clId="{EFFB108F-C943-461C-AA0D-097E73F22B72}" dt="2022-07-09T17:26:28.169" v="2796" actId="1038"/>
          <ac:picMkLst>
            <pc:docMk/>
            <pc:sldMk cId="3217405418" sldId="306"/>
            <ac:picMk id="3" creationId="{892694A7-9BE6-3C95-5117-3F0FB817142E}"/>
          </ac:picMkLst>
        </pc:picChg>
        <pc:picChg chg="del">
          <ac:chgData name="Oswaldo Escobar" userId="90a1e9fd8308b2a1" providerId="LiveId" clId="{EFFB108F-C943-461C-AA0D-097E73F22B72}" dt="2022-07-09T16:47:45.070" v="2261" actId="478"/>
          <ac:picMkLst>
            <pc:docMk/>
            <pc:sldMk cId="3217405418" sldId="306"/>
            <ac:picMk id="7" creationId="{43EEFAE5-E58B-0E81-6C0C-51E2D5A0D780}"/>
          </ac:picMkLst>
        </pc:picChg>
        <pc:picChg chg="del">
          <ac:chgData name="Oswaldo Escobar" userId="90a1e9fd8308b2a1" providerId="LiveId" clId="{EFFB108F-C943-461C-AA0D-097E73F22B72}" dt="2022-07-09T16:47:43.199" v="2258" actId="478"/>
          <ac:picMkLst>
            <pc:docMk/>
            <pc:sldMk cId="3217405418" sldId="306"/>
            <ac:picMk id="9" creationId="{1AD5338A-3C45-D595-B43E-685C863E1019}"/>
          </ac:picMkLst>
        </pc:picChg>
        <pc:picChg chg="del">
          <ac:chgData name="Oswaldo Escobar" userId="90a1e9fd8308b2a1" providerId="LiveId" clId="{EFFB108F-C943-461C-AA0D-097E73F22B72}" dt="2022-07-09T16:47:42.468" v="2257" actId="478"/>
          <ac:picMkLst>
            <pc:docMk/>
            <pc:sldMk cId="3217405418" sldId="306"/>
            <ac:picMk id="11" creationId="{58A94F86-2F6F-8BA1-BA9F-F9C6843DD617}"/>
          </ac:picMkLst>
        </pc:picChg>
        <pc:picChg chg="del">
          <ac:chgData name="Oswaldo Escobar" userId="90a1e9fd8308b2a1" providerId="LiveId" clId="{EFFB108F-C943-461C-AA0D-097E73F22B72}" dt="2022-07-09T16:47:41.608" v="2256" actId="478"/>
          <ac:picMkLst>
            <pc:docMk/>
            <pc:sldMk cId="3217405418" sldId="306"/>
            <ac:picMk id="13" creationId="{DA41A4E3-B3D8-1BA9-9B52-61D28459F933}"/>
          </ac:picMkLst>
        </pc:picChg>
        <pc:picChg chg="del">
          <ac:chgData name="Oswaldo Escobar" userId="90a1e9fd8308b2a1" providerId="LiveId" clId="{EFFB108F-C943-461C-AA0D-097E73F22B72}" dt="2022-07-09T16:47:44.499" v="2260" actId="478"/>
          <ac:picMkLst>
            <pc:docMk/>
            <pc:sldMk cId="3217405418" sldId="306"/>
            <ac:picMk id="15" creationId="{3B0B1388-DDCE-9109-B014-75DBD8EF7C23}"/>
          </ac:picMkLst>
        </pc:picChg>
        <pc:picChg chg="del">
          <ac:chgData name="Oswaldo Escobar" userId="90a1e9fd8308b2a1" providerId="LiveId" clId="{EFFB108F-C943-461C-AA0D-097E73F22B72}" dt="2022-07-09T16:47:43.841" v="2259" actId="478"/>
          <ac:picMkLst>
            <pc:docMk/>
            <pc:sldMk cId="3217405418" sldId="306"/>
            <ac:picMk id="17" creationId="{905DCB65-13FB-E352-90B7-4211A06DACA0}"/>
          </ac:picMkLst>
        </pc:picChg>
        <pc:picChg chg="add del mod">
          <ac:chgData name="Oswaldo Escobar" userId="90a1e9fd8308b2a1" providerId="LiveId" clId="{EFFB108F-C943-461C-AA0D-097E73F22B72}" dt="2022-07-09T17:19:27.182" v="2764" actId="478"/>
          <ac:picMkLst>
            <pc:docMk/>
            <pc:sldMk cId="3217405418" sldId="306"/>
            <ac:picMk id="18" creationId="{26BE1AF3-8FC8-065F-6A20-0F46C090913E}"/>
          </ac:picMkLst>
        </pc:picChg>
        <pc:picChg chg="mod">
          <ac:chgData name="Oswaldo Escobar" userId="90a1e9fd8308b2a1" providerId="LiveId" clId="{EFFB108F-C943-461C-AA0D-097E73F22B72}" dt="2022-07-09T16:58:25.981" v="2586" actId="1076"/>
          <ac:picMkLst>
            <pc:docMk/>
            <pc:sldMk cId="3217405418" sldId="306"/>
            <ac:picMk id="19" creationId="{94F8A1A4-DC5A-0C43-52AC-C82C8939A01E}"/>
          </ac:picMkLst>
        </pc:picChg>
        <pc:picChg chg="mod">
          <ac:chgData name="Oswaldo Escobar" userId="90a1e9fd8308b2a1" providerId="LiveId" clId="{EFFB108F-C943-461C-AA0D-097E73F22B72}" dt="2022-07-09T17:02:19.296" v="2676" actId="1076"/>
          <ac:picMkLst>
            <pc:docMk/>
            <pc:sldMk cId="3217405418" sldId="306"/>
            <ac:picMk id="21" creationId="{4735A336-3FB4-1894-CC74-A7EFC85F2EC1}"/>
          </ac:picMkLst>
        </pc:picChg>
        <pc:picChg chg="mod">
          <ac:chgData name="Oswaldo Escobar" userId="90a1e9fd8308b2a1" providerId="LiveId" clId="{EFFB108F-C943-461C-AA0D-097E73F22B72}" dt="2022-07-09T16:58:21.376" v="2584" actId="1076"/>
          <ac:picMkLst>
            <pc:docMk/>
            <pc:sldMk cId="3217405418" sldId="306"/>
            <ac:picMk id="23" creationId="{51DFD9C8-FF1A-8758-4447-548C483545C5}"/>
          </ac:picMkLst>
        </pc:picChg>
        <pc:picChg chg="mod">
          <ac:chgData name="Oswaldo Escobar" userId="90a1e9fd8308b2a1" providerId="LiveId" clId="{EFFB108F-C943-461C-AA0D-097E73F22B72}" dt="2022-07-09T17:02:25.069" v="2678" actId="1076"/>
          <ac:picMkLst>
            <pc:docMk/>
            <pc:sldMk cId="3217405418" sldId="306"/>
            <ac:picMk id="25" creationId="{49E950C8-5C1A-19B4-394A-C589CC703BF4}"/>
          </ac:picMkLst>
        </pc:picChg>
        <pc:picChg chg="mod">
          <ac:chgData name="Oswaldo Escobar" userId="90a1e9fd8308b2a1" providerId="LiveId" clId="{EFFB108F-C943-461C-AA0D-097E73F22B72}" dt="2022-07-09T17:02:50.338" v="2685" actId="14100"/>
          <ac:picMkLst>
            <pc:docMk/>
            <pc:sldMk cId="3217405418" sldId="306"/>
            <ac:picMk id="27" creationId="{1B171757-14E6-CCD2-5842-A8E707D35E13}"/>
          </ac:picMkLst>
        </pc:picChg>
        <pc:picChg chg="mod">
          <ac:chgData name="Oswaldo Escobar" userId="90a1e9fd8308b2a1" providerId="LiveId" clId="{EFFB108F-C943-461C-AA0D-097E73F22B72}" dt="2022-07-09T17:02:46.918" v="2684" actId="1076"/>
          <ac:picMkLst>
            <pc:docMk/>
            <pc:sldMk cId="3217405418" sldId="306"/>
            <ac:picMk id="29" creationId="{43F7B85C-EA94-CA89-9717-37F6F6A25AA8}"/>
          </ac:picMkLst>
        </pc:picChg>
        <pc:picChg chg="mod">
          <ac:chgData name="Oswaldo Escobar" userId="90a1e9fd8308b2a1" providerId="LiveId" clId="{EFFB108F-C943-461C-AA0D-097E73F22B72}" dt="2022-07-09T17:02:53.840" v="2686" actId="14100"/>
          <ac:picMkLst>
            <pc:docMk/>
            <pc:sldMk cId="3217405418" sldId="306"/>
            <ac:picMk id="31" creationId="{CD435EBA-9351-0E72-A9B0-AAA26F0BC40F}"/>
          </ac:picMkLst>
        </pc:picChg>
      </pc:sldChg>
      <pc:sldChg chg="new del">
        <pc:chgData name="Oswaldo Escobar" userId="90a1e9fd8308b2a1" providerId="LiveId" clId="{EFFB108F-C943-461C-AA0D-097E73F22B72}" dt="2022-07-09T17:36:02.803" v="2948" actId="47"/>
        <pc:sldMkLst>
          <pc:docMk/>
          <pc:sldMk cId="1966508131" sldId="307"/>
        </pc:sldMkLst>
      </pc:sldChg>
      <pc:sldChg chg="modSp add mod">
        <pc:chgData name="Oswaldo Escobar" userId="90a1e9fd8308b2a1" providerId="LiveId" clId="{EFFB108F-C943-461C-AA0D-097E73F22B72}" dt="2022-07-09T17:44:47.132" v="3078" actId="692"/>
        <pc:sldMkLst>
          <pc:docMk/>
          <pc:sldMk cId="4272882646" sldId="308"/>
        </pc:sldMkLst>
        <pc:spChg chg="mod">
          <ac:chgData name="Oswaldo Escobar" userId="90a1e9fd8308b2a1" providerId="LiveId" clId="{EFFB108F-C943-461C-AA0D-097E73F22B72}" dt="2022-07-09T17:44:26.309" v="3075" actId="108"/>
          <ac:spMkLst>
            <pc:docMk/>
            <pc:sldMk cId="4272882646" sldId="308"/>
            <ac:spMk id="2" creationId="{B5FF1302-F2D9-6C0F-67ED-299A10D3EC7A}"/>
          </ac:spMkLst>
        </pc:spChg>
        <pc:spChg chg="mod">
          <ac:chgData name="Oswaldo Escobar" userId="90a1e9fd8308b2a1" providerId="LiveId" clId="{EFFB108F-C943-461C-AA0D-097E73F22B72}" dt="2022-07-09T17:44:47.132" v="3078" actId="692"/>
          <ac:spMkLst>
            <pc:docMk/>
            <pc:sldMk cId="4272882646" sldId="308"/>
            <ac:spMk id="3" creationId="{17FE1D20-A374-8775-5794-61CA03E15041}"/>
          </ac:spMkLst>
        </pc:spChg>
      </pc:sldChg>
      <pc:sldChg chg="addSp delSp modSp add mod">
        <pc:chgData name="Oswaldo Escobar" userId="90a1e9fd8308b2a1" providerId="LiveId" clId="{EFFB108F-C943-461C-AA0D-097E73F22B72}" dt="2022-07-11T00:05:21.007" v="3825" actId="6549"/>
        <pc:sldMkLst>
          <pc:docMk/>
          <pc:sldMk cId="2070678219" sldId="309"/>
        </pc:sldMkLst>
        <pc:spChg chg="del">
          <ac:chgData name="Oswaldo Escobar" userId="90a1e9fd8308b2a1" providerId="LiveId" clId="{EFFB108F-C943-461C-AA0D-097E73F22B72}" dt="2022-07-09T18:29:16.332" v="3577" actId="478"/>
          <ac:spMkLst>
            <pc:docMk/>
            <pc:sldMk cId="2070678219" sldId="309"/>
            <ac:spMk id="5" creationId="{F847B78E-B687-6BF1-6292-DABDFA60E420}"/>
          </ac:spMkLst>
        </pc:spChg>
        <pc:spChg chg="del">
          <ac:chgData name="Oswaldo Escobar" userId="90a1e9fd8308b2a1" providerId="LiveId" clId="{EFFB108F-C943-461C-AA0D-097E73F22B72}" dt="2022-07-09T18:29:12.281" v="3573" actId="478"/>
          <ac:spMkLst>
            <pc:docMk/>
            <pc:sldMk cId="2070678219" sldId="309"/>
            <ac:spMk id="13" creationId="{BFCF53AF-E78C-85BB-2FB5-607E1816F776}"/>
          </ac:spMkLst>
        </pc:spChg>
        <pc:spChg chg="del">
          <ac:chgData name="Oswaldo Escobar" userId="90a1e9fd8308b2a1" providerId="LiveId" clId="{EFFB108F-C943-461C-AA0D-097E73F22B72}" dt="2022-07-09T18:29:14.736" v="3576" actId="478"/>
          <ac:spMkLst>
            <pc:docMk/>
            <pc:sldMk cId="2070678219" sldId="309"/>
            <ac:spMk id="14" creationId="{F5B1D44D-D5CB-505E-6D5E-CCD5F5C9704D}"/>
          </ac:spMkLst>
        </pc:spChg>
        <pc:spChg chg="del">
          <ac:chgData name="Oswaldo Escobar" userId="90a1e9fd8308b2a1" providerId="LiveId" clId="{EFFB108F-C943-461C-AA0D-097E73F22B72}" dt="2022-07-09T18:29:11.567" v="3572" actId="478"/>
          <ac:spMkLst>
            <pc:docMk/>
            <pc:sldMk cId="2070678219" sldId="309"/>
            <ac:spMk id="15" creationId="{3B0B0426-B4C0-7B2F-8125-5ABFEB8FE7D3}"/>
          </ac:spMkLst>
        </pc:spChg>
        <pc:spChg chg="del mod">
          <ac:chgData name="Oswaldo Escobar" userId="90a1e9fd8308b2a1" providerId="LiveId" clId="{EFFB108F-C943-461C-AA0D-097E73F22B72}" dt="2022-07-09T18:29:20.948" v="3583" actId="478"/>
          <ac:spMkLst>
            <pc:docMk/>
            <pc:sldMk cId="2070678219" sldId="309"/>
            <ac:spMk id="16" creationId="{8171AB33-2573-CEBF-7044-6FFF49CD9AE4}"/>
          </ac:spMkLst>
        </pc:spChg>
        <pc:spChg chg="del">
          <ac:chgData name="Oswaldo Escobar" userId="90a1e9fd8308b2a1" providerId="LiveId" clId="{EFFB108F-C943-461C-AA0D-097E73F22B72}" dt="2022-07-09T18:29:19.651" v="3582" actId="478"/>
          <ac:spMkLst>
            <pc:docMk/>
            <pc:sldMk cId="2070678219" sldId="309"/>
            <ac:spMk id="19" creationId="{C6150112-A8E2-C8C0-0C3D-9FBAE89604D4}"/>
          </ac:spMkLst>
        </pc:spChg>
        <pc:spChg chg="add mod">
          <ac:chgData name="Oswaldo Escobar" userId="90a1e9fd8308b2a1" providerId="LiveId" clId="{EFFB108F-C943-461C-AA0D-097E73F22B72}" dt="2022-07-09T18:32:40.204" v="3753" actId="14100"/>
          <ac:spMkLst>
            <pc:docMk/>
            <pc:sldMk cId="2070678219" sldId="309"/>
            <ac:spMk id="20" creationId="{16E16D42-F060-FD68-60A4-9E78ED3AC9A4}"/>
          </ac:spMkLst>
        </pc:spChg>
        <pc:spChg chg="del">
          <ac:chgData name="Oswaldo Escobar" userId="90a1e9fd8308b2a1" providerId="LiveId" clId="{EFFB108F-C943-461C-AA0D-097E73F22B72}" dt="2022-07-09T18:29:22.581" v="3584" actId="478"/>
          <ac:spMkLst>
            <pc:docMk/>
            <pc:sldMk cId="2070678219" sldId="309"/>
            <ac:spMk id="22" creationId="{5C51F2B7-3EDB-077A-B367-69FAA1FCFB9F}"/>
          </ac:spMkLst>
        </pc:spChg>
        <pc:spChg chg="add del mod">
          <ac:chgData name="Oswaldo Escobar" userId="90a1e9fd8308b2a1" providerId="LiveId" clId="{EFFB108F-C943-461C-AA0D-097E73F22B72}" dt="2022-07-09T18:32:45.469" v="3754" actId="21"/>
          <ac:spMkLst>
            <pc:docMk/>
            <pc:sldMk cId="2070678219" sldId="309"/>
            <ac:spMk id="23" creationId="{9AE6E4C6-9707-5EB5-B8C4-05FCB09EE749}"/>
          </ac:spMkLst>
        </pc:spChg>
        <pc:spChg chg="del">
          <ac:chgData name="Oswaldo Escobar" userId="90a1e9fd8308b2a1" providerId="LiveId" clId="{EFFB108F-C943-461C-AA0D-097E73F22B72}" dt="2022-07-09T18:29:24.703" v="3587" actId="478"/>
          <ac:spMkLst>
            <pc:docMk/>
            <pc:sldMk cId="2070678219" sldId="309"/>
            <ac:spMk id="25" creationId="{3C822A09-735E-F9BE-C0A2-9E820CEF0976}"/>
          </ac:spMkLst>
        </pc:spChg>
        <pc:spChg chg="del">
          <ac:chgData name="Oswaldo Escobar" userId="90a1e9fd8308b2a1" providerId="LiveId" clId="{EFFB108F-C943-461C-AA0D-097E73F22B72}" dt="2022-07-09T18:29:17.090" v="3578" actId="478"/>
          <ac:spMkLst>
            <pc:docMk/>
            <pc:sldMk cId="2070678219" sldId="309"/>
            <ac:spMk id="26" creationId="{2F83567F-F8A6-2B28-FC33-2665BFFE5870}"/>
          </ac:spMkLst>
        </pc:spChg>
        <pc:spChg chg="mod">
          <ac:chgData name="Oswaldo Escobar" userId="90a1e9fd8308b2a1" providerId="LiveId" clId="{EFFB108F-C943-461C-AA0D-097E73F22B72}" dt="2022-07-11T00:05:21.007" v="3825" actId="6549"/>
          <ac:spMkLst>
            <pc:docMk/>
            <pc:sldMk cId="2070678219" sldId="309"/>
            <ac:spMk id="27" creationId="{B1B4B3A6-0FE7-52BD-B8F9-3784A15DE018}"/>
          </ac:spMkLst>
        </pc:spChg>
        <pc:picChg chg="del">
          <ac:chgData name="Oswaldo Escobar" userId="90a1e9fd8308b2a1" providerId="LiveId" clId="{EFFB108F-C943-461C-AA0D-097E73F22B72}" dt="2022-07-09T18:29:17.604" v="3579" actId="478"/>
          <ac:picMkLst>
            <pc:docMk/>
            <pc:sldMk cId="2070678219" sldId="309"/>
            <ac:picMk id="8" creationId="{3AE0380F-DA28-36C8-4CC6-1F0BD960428C}"/>
          </ac:picMkLst>
        </pc:picChg>
        <pc:picChg chg="del">
          <ac:chgData name="Oswaldo Escobar" userId="90a1e9fd8308b2a1" providerId="LiveId" clId="{EFFB108F-C943-461C-AA0D-097E73F22B72}" dt="2022-07-09T18:29:13.932" v="3575" actId="478"/>
          <ac:picMkLst>
            <pc:docMk/>
            <pc:sldMk cId="2070678219" sldId="309"/>
            <ac:picMk id="10" creationId="{01642822-1A9A-4B58-7B3D-F55A55C4C48B}"/>
          </ac:picMkLst>
        </pc:picChg>
        <pc:picChg chg="del">
          <ac:chgData name="Oswaldo Escobar" userId="90a1e9fd8308b2a1" providerId="LiveId" clId="{EFFB108F-C943-461C-AA0D-097E73F22B72}" dt="2022-07-09T18:29:12.939" v="3574" actId="478"/>
          <ac:picMkLst>
            <pc:docMk/>
            <pc:sldMk cId="2070678219" sldId="309"/>
            <ac:picMk id="12" creationId="{5E5ADB05-3C6D-5E79-7CA8-06016C006587}"/>
          </ac:picMkLst>
        </pc:picChg>
        <pc:picChg chg="del">
          <ac:chgData name="Oswaldo Escobar" userId="90a1e9fd8308b2a1" providerId="LiveId" clId="{EFFB108F-C943-461C-AA0D-097E73F22B72}" dt="2022-07-09T18:29:19.033" v="3581" actId="478"/>
          <ac:picMkLst>
            <pc:docMk/>
            <pc:sldMk cId="2070678219" sldId="309"/>
            <ac:picMk id="18" creationId="{DB0B0280-6D8E-8873-8E2E-A264896A42C1}"/>
          </ac:picMkLst>
        </pc:picChg>
        <pc:picChg chg="del">
          <ac:chgData name="Oswaldo Escobar" userId="90a1e9fd8308b2a1" providerId="LiveId" clId="{EFFB108F-C943-461C-AA0D-097E73F22B72}" dt="2022-07-09T18:29:23.175" v="3585" actId="478"/>
          <ac:picMkLst>
            <pc:docMk/>
            <pc:sldMk cId="2070678219" sldId="309"/>
            <ac:picMk id="21" creationId="{37831573-334B-C6B3-6393-14B40BAA3CA2}"/>
          </ac:picMkLst>
        </pc:picChg>
        <pc:picChg chg="del">
          <ac:chgData name="Oswaldo Escobar" userId="90a1e9fd8308b2a1" providerId="LiveId" clId="{EFFB108F-C943-461C-AA0D-097E73F22B72}" dt="2022-07-09T18:29:24.025" v="3586" actId="478"/>
          <ac:picMkLst>
            <pc:docMk/>
            <pc:sldMk cId="2070678219" sldId="309"/>
            <ac:picMk id="24" creationId="{37CC883F-D771-1307-3B29-48B69EF6F1F9}"/>
          </ac:picMkLst>
        </pc:picChg>
      </pc:sldChg>
      <pc:sldChg chg="addSp delSp modSp add mod">
        <pc:chgData name="Oswaldo Escobar" userId="90a1e9fd8308b2a1" providerId="LiveId" clId="{EFFB108F-C943-461C-AA0D-097E73F22B72}" dt="2022-07-09T18:33:01.942" v="3761" actId="14100"/>
        <pc:sldMkLst>
          <pc:docMk/>
          <pc:sldMk cId="778131902" sldId="310"/>
        </pc:sldMkLst>
        <pc:spChg chg="add mod">
          <ac:chgData name="Oswaldo Escobar" userId="90a1e9fd8308b2a1" providerId="LiveId" clId="{EFFB108F-C943-461C-AA0D-097E73F22B72}" dt="2022-07-09T18:33:01.942" v="3761" actId="14100"/>
          <ac:spMkLst>
            <pc:docMk/>
            <pc:sldMk cId="778131902" sldId="310"/>
            <ac:spMk id="4" creationId="{40D064CF-6C37-3E9C-155C-1BA16BF0D55B}"/>
          </ac:spMkLst>
        </pc:spChg>
        <pc:spChg chg="del">
          <ac:chgData name="Oswaldo Escobar" userId="90a1e9fd8308b2a1" providerId="LiveId" clId="{EFFB108F-C943-461C-AA0D-097E73F22B72}" dt="2022-07-09T18:32:08.702" v="3748" actId="478"/>
          <ac:spMkLst>
            <pc:docMk/>
            <pc:sldMk cId="778131902" sldId="310"/>
            <ac:spMk id="20" creationId="{16E16D42-F060-FD68-60A4-9E78ED3AC9A4}"/>
          </ac:spMkLst>
        </pc:spChg>
        <pc:spChg chg="mod">
          <ac:chgData name="Oswaldo Escobar" userId="90a1e9fd8308b2a1" providerId="LiveId" clId="{EFFB108F-C943-461C-AA0D-097E73F22B72}" dt="2022-07-09T18:32:04.419" v="3747" actId="313"/>
          <ac:spMkLst>
            <pc:docMk/>
            <pc:sldMk cId="778131902" sldId="310"/>
            <ac:spMk id="27" creationId="{B1B4B3A6-0FE7-52BD-B8F9-3784A15DE018}"/>
          </ac:spMkLst>
        </pc:spChg>
      </pc:sldChg>
    </pc:docChg>
  </pc:docChgLst>
  <pc:docChgLst>
    <pc:chgData name="Oswaldo Escobar" userId="90a1e9fd8308b2a1" providerId="LiveId" clId="{29BF51D4-9601-4C4D-919F-5A3599F21EA0}"/>
    <pc:docChg chg="undo custSel addSld delSld modSld sldOrd">
      <pc:chgData name="Oswaldo Escobar" userId="90a1e9fd8308b2a1" providerId="LiveId" clId="{29BF51D4-9601-4C4D-919F-5A3599F21EA0}" dt="2022-07-27T16:08:15.589" v="5400" actId="14100"/>
      <pc:docMkLst>
        <pc:docMk/>
      </pc:docMkLst>
      <pc:sldChg chg="modSp mod">
        <pc:chgData name="Oswaldo Escobar" userId="90a1e9fd8308b2a1" providerId="LiveId" clId="{29BF51D4-9601-4C4D-919F-5A3599F21EA0}" dt="2022-07-13T20:53:00.288" v="681" actId="255"/>
        <pc:sldMkLst>
          <pc:docMk/>
          <pc:sldMk cId="951896852" sldId="257"/>
        </pc:sldMkLst>
        <pc:spChg chg="mod">
          <ac:chgData name="Oswaldo Escobar" userId="90a1e9fd8308b2a1" providerId="LiveId" clId="{29BF51D4-9601-4C4D-919F-5A3599F21EA0}" dt="2022-07-13T20:53:00.288" v="681" actId="255"/>
          <ac:spMkLst>
            <pc:docMk/>
            <pc:sldMk cId="951896852" sldId="257"/>
            <ac:spMk id="2" creationId="{8CFE3D96-F205-3114-D7CE-A03E83EB7A0E}"/>
          </ac:spMkLst>
        </pc:spChg>
        <pc:spChg chg="mod">
          <ac:chgData name="Oswaldo Escobar" userId="90a1e9fd8308b2a1" providerId="LiveId" clId="{29BF51D4-9601-4C4D-919F-5A3599F21EA0}" dt="2022-07-13T20:52:45.270" v="677" actId="6549"/>
          <ac:spMkLst>
            <pc:docMk/>
            <pc:sldMk cId="951896852" sldId="257"/>
            <ac:spMk id="3" creationId="{6B7F4BA9-7A4C-7421-4978-1E97373C985E}"/>
          </ac:spMkLst>
        </pc:spChg>
        <pc:grpChg chg="mod">
          <ac:chgData name="Oswaldo Escobar" userId="90a1e9fd8308b2a1" providerId="LiveId" clId="{29BF51D4-9601-4C4D-919F-5A3599F21EA0}" dt="2022-07-13T20:52:55.913" v="680" actId="1076"/>
          <ac:grpSpMkLst>
            <pc:docMk/>
            <pc:sldMk cId="951896852" sldId="257"/>
            <ac:grpSpMk id="13" creationId="{5A4A6CB2-23CF-5F30-97A2-42CC667495BF}"/>
          </ac:grpSpMkLst>
        </pc:grpChg>
      </pc:sldChg>
      <pc:sldChg chg="modSp mod">
        <pc:chgData name="Oswaldo Escobar" userId="90a1e9fd8308b2a1" providerId="LiveId" clId="{29BF51D4-9601-4C4D-919F-5A3599F21EA0}" dt="2022-07-13T17:10:14.356" v="58" actId="20577"/>
        <pc:sldMkLst>
          <pc:docMk/>
          <pc:sldMk cId="193143965" sldId="298"/>
        </pc:sldMkLst>
        <pc:spChg chg="mod">
          <ac:chgData name="Oswaldo Escobar" userId="90a1e9fd8308b2a1" providerId="LiveId" clId="{29BF51D4-9601-4C4D-919F-5A3599F21EA0}" dt="2022-07-13T17:08:08.767" v="41" actId="6549"/>
          <ac:spMkLst>
            <pc:docMk/>
            <pc:sldMk cId="193143965" sldId="298"/>
            <ac:spMk id="12" creationId="{0212487F-0F94-D6C8-1028-9E784BEE006A}"/>
          </ac:spMkLst>
        </pc:spChg>
        <pc:spChg chg="mod">
          <ac:chgData name="Oswaldo Escobar" userId="90a1e9fd8308b2a1" providerId="LiveId" clId="{29BF51D4-9601-4C4D-919F-5A3599F21EA0}" dt="2022-07-13T17:05:39.019" v="2" actId="6549"/>
          <ac:spMkLst>
            <pc:docMk/>
            <pc:sldMk cId="193143965" sldId="298"/>
            <ac:spMk id="15" creationId="{366D6F1A-8DD7-64D3-9C61-03CE017EAE5D}"/>
          </ac:spMkLst>
        </pc:spChg>
        <pc:spChg chg="mod">
          <ac:chgData name="Oswaldo Escobar" userId="90a1e9fd8308b2a1" providerId="LiveId" clId="{29BF51D4-9601-4C4D-919F-5A3599F21EA0}" dt="2022-07-13T17:10:14.356" v="58" actId="20577"/>
          <ac:spMkLst>
            <pc:docMk/>
            <pc:sldMk cId="193143965" sldId="298"/>
            <ac:spMk id="20" creationId="{FD737479-AA98-D09E-788E-8E1B7B8D993E}"/>
          </ac:spMkLst>
        </pc:spChg>
      </pc:sldChg>
      <pc:sldChg chg="addSp delSp modSp mod">
        <pc:chgData name="Oswaldo Escobar" userId="90a1e9fd8308b2a1" providerId="LiveId" clId="{29BF51D4-9601-4C4D-919F-5A3599F21EA0}" dt="2022-07-14T02:08:08.059" v="2796" actId="478"/>
        <pc:sldMkLst>
          <pc:docMk/>
          <pc:sldMk cId="3349102377" sldId="301"/>
        </pc:sldMkLst>
        <pc:spChg chg="mod">
          <ac:chgData name="Oswaldo Escobar" userId="90a1e9fd8308b2a1" providerId="LiveId" clId="{29BF51D4-9601-4C4D-919F-5A3599F21EA0}" dt="2022-07-14T02:06:23.743" v="2780" actId="6549"/>
          <ac:spMkLst>
            <pc:docMk/>
            <pc:sldMk cId="3349102377" sldId="301"/>
            <ac:spMk id="3" creationId="{17FE1D20-A374-8775-5794-61CA03E15041}"/>
          </ac:spMkLst>
        </pc:spChg>
        <pc:spChg chg="add mod">
          <ac:chgData name="Oswaldo Escobar" userId="90a1e9fd8308b2a1" providerId="LiveId" clId="{29BF51D4-9601-4C4D-919F-5A3599F21EA0}" dt="2022-07-14T00:50:17.106" v="2742" actId="1035"/>
          <ac:spMkLst>
            <pc:docMk/>
            <pc:sldMk cId="3349102377" sldId="301"/>
            <ac:spMk id="10" creationId="{90CDFD05-112E-E510-0011-FC473050F6B2}"/>
          </ac:spMkLst>
        </pc:spChg>
        <pc:spChg chg="add mod">
          <ac:chgData name="Oswaldo Escobar" userId="90a1e9fd8308b2a1" providerId="LiveId" clId="{29BF51D4-9601-4C4D-919F-5A3599F21EA0}" dt="2022-07-13T20:55:27.844" v="701" actId="207"/>
          <ac:spMkLst>
            <pc:docMk/>
            <pc:sldMk cId="3349102377" sldId="301"/>
            <ac:spMk id="13" creationId="{C2B44E92-8969-F144-1581-9BB54F18BD8F}"/>
          </ac:spMkLst>
        </pc:spChg>
        <pc:spChg chg="del mod">
          <ac:chgData name="Oswaldo Escobar" userId="90a1e9fd8308b2a1" providerId="LiveId" clId="{29BF51D4-9601-4C4D-919F-5A3599F21EA0}" dt="2022-07-13T18:01:34.623" v="442" actId="478"/>
          <ac:spMkLst>
            <pc:docMk/>
            <pc:sldMk cId="3349102377" sldId="301"/>
            <ac:spMk id="14" creationId="{1802AAB0-1B17-C4BB-3D79-9B49DCE16F63}"/>
          </ac:spMkLst>
        </pc:spChg>
        <pc:picChg chg="add del mod">
          <ac:chgData name="Oswaldo Escobar" userId="90a1e9fd8308b2a1" providerId="LiveId" clId="{29BF51D4-9601-4C4D-919F-5A3599F21EA0}" dt="2022-07-14T02:06:29.153" v="2781" actId="478"/>
          <ac:picMkLst>
            <pc:docMk/>
            <pc:sldMk cId="3349102377" sldId="301"/>
            <ac:picMk id="5" creationId="{28B59171-AA9F-21EB-09A1-FE41514670B9}"/>
          </ac:picMkLst>
        </pc:picChg>
        <pc:picChg chg="add mod">
          <ac:chgData name="Oswaldo Escobar" userId="90a1e9fd8308b2a1" providerId="LiveId" clId="{29BF51D4-9601-4C4D-919F-5A3599F21EA0}" dt="2022-07-14T02:06:42.706" v="2786" actId="14100"/>
          <ac:picMkLst>
            <pc:docMk/>
            <pc:sldMk cId="3349102377" sldId="301"/>
            <ac:picMk id="6" creationId="{7109FBB0-E26C-2E76-153F-138FEB629714}"/>
          </ac:picMkLst>
        </pc:picChg>
        <pc:picChg chg="add del mod">
          <ac:chgData name="Oswaldo Escobar" userId="90a1e9fd8308b2a1" providerId="LiveId" clId="{29BF51D4-9601-4C4D-919F-5A3599F21EA0}" dt="2022-07-14T02:08:08.059" v="2796" actId="478"/>
          <ac:picMkLst>
            <pc:docMk/>
            <pc:sldMk cId="3349102377" sldId="301"/>
            <ac:picMk id="7" creationId="{7F51FCC4-E028-B620-5D06-4FD8395293FB}"/>
          </ac:picMkLst>
        </pc:picChg>
        <pc:picChg chg="add mod">
          <ac:chgData name="Oswaldo Escobar" userId="90a1e9fd8308b2a1" providerId="LiveId" clId="{29BF51D4-9601-4C4D-919F-5A3599F21EA0}" dt="2022-07-14T00:50:12.945" v="2732" actId="1035"/>
          <ac:picMkLst>
            <pc:docMk/>
            <pc:sldMk cId="3349102377" sldId="301"/>
            <ac:picMk id="9" creationId="{52596D21-28A7-A475-927E-CD1F97250148}"/>
          </ac:picMkLst>
        </pc:picChg>
        <pc:picChg chg="add mod">
          <ac:chgData name="Oswaldo Escobar" userId="90a1e9fd8308b2a1" providerId="LiveId" clId="{29BF51D4-9601-4C4D-919F-5A3599F21EA0}" dt="2022-07-14T02:07:26.157" v="2794" actId="1076"/>
          <ac:picMkLst>
            <pc:docMk/>
            <pc:sldMk cId="3349102377" sldId="301"/>
            <ac:picMk id="11" creationId="{4FCD5CE1-455F-5287-CE22-AC1F98AB2FFB}"/>
          </ac:picMkLst>
        </pc:picChg>
        <pc:picChg chg="mod">
          <ac:chgData name="Oswaldo Escobar" userId="90a1e9fd8308b2a1" providerId="LiveId" clId="{29BF51D4-9601-4C4D-919F-5A3599F21EA0}" dt="2022-07-13T20:55:18.872" v="698" actId="1076"/>
          <ac:picMkLst>
            <pc:docMk/>
            <pc:sldMk cId="3349102377" sldId="301"/>
            <ac:picMk id="2050" creationId="{229B9A49-3769-FBF1-8F2A-51E22E1BA819}"/>
          </ac:picMkLst>
        </pc:picChg>
      </pc:sldChg>
      <pc:sldChg chg="addSp delSp modSp mod">
        <pc:chgData name="Oswaldo Escobar" userId="90a1e9fd8308b2a1" providerId="LiveId" clId="{29BF51D4-9601-4C4D-919F-5A3599F21EA0}" dt="2022-07-14T03:57:11.310" v="3347" actId="20577"/>
        <pc:sldMkLst>
          <pc:docMk/>
          <pc:sldMk cId="911391548" sldId="302"/>
        </pc:sldMkLst>
        <pc:spChg chg="del">
          <ac:chgData name="Oswaldo Escobar" userId="90a1e9fd8308b2a1" providerId="LiveId" clId="{29BF51D4-9601-4C4D-919F-5A3599F21EA0}" dt="2022-07-13T21:21:53.641" v="841" actId="478"/>
          <ac:spMkLst>
            <pc:docMk/>
            <pc:sldMk cId="911391548" sldId="302"/>
            <ac:spMk id="3" creationId="{FF784558-1A17-D1B8-A345-62376FFE50D8}"/>
          </ac:spMkLst>
        </pc:spChg>
        <pc:spChg chg="add del mod">
          <ac:chgData name="Oswaldo Escobar" userId="90a1e9fd8308b2a1" providerId="LiveId" clId="{29BF51D4-9601-4C4D-919F-5A3599F21EA0}" dt="2022-07-13T21:21:57.958" v="842" actId="478"/>
          <ac:spMkLst>
            <pc:docMk/>
            <pc:sldMk cId="911391548" sldId="302"/>
            <ac:spMk id="4" creationId="{8C02EBE6-5608-9602-1C7A-58E320D6CA6E}"/>
          </ac:spMkLst>
        </pc:spChg>
        <pc:spChg chg="add del">
          <ac:chgData name="Oswaldo Escobar" userId="90a1e9fd8308b2a1" providerId="LiveId" clId="{29BF51D4-9601-4C4D-919F-5A3599F21EA0}" dt="2022-07-13T22:52:57.139" v="1738" actId="11529"/>
          <ac:spMkLst>
            <pc:docMk/>
            <pc:sldMk cId="911391548" sldId="302"/>
            <ac:spMk id="5" creationId="{424A6166-3CF6-A63F-0455-68E6EFA08DD8}"/>
          </ac:spMkLst>
        </pc:spChg>
        <pc:spChg chg="add mod ord">
          <ac:chgData name="Oswaldo Escobar" userId="90a1e9fd8308b2a1" providerId="LiveId" clId="{29BF51D4-9601-4C4D-919F-5A3599F21EA0}" dt="2022-07-14T02:29:59.185" v="3103" actId="1076"/>
          <ac:spMkLst>
            <pc:docMk/>
            <pc:sldMk cId="911391548" sldId="302"/>
            <ac:spMk id="5" creationId="{8C3F1127-4699-BDD8-D368-3B91031A761E}"/>
          </ac:spMkLst>
        </pc:spChg>
        <pc:spChg chg="mod">
          <ac:chgData name="Oswaldo Escobar" userId="90a1e9fd8308b2a1" providerId="LiveId" clId="{29BF51D4-9601-4C4D-919F-5A3599F21EA0}" dt="2022-07-14T02:15:04.704" v="2829" actId="20577"/>
          <ac:spMkLst>
            <pc:docMk/>
            <pc:sldMk cId="911391548" sldId="302"/>
            <ac:spMk id="6" creationId="{899E45B3-FC30-BEB8-17B3-8A652F7B4116}"/>
          </ac:spMkLst>
        </pc:spChg>
        <pc:spChg chg="add del mod">
          <ac:chgData name="Oswaldo Escobar" userId="90a1e9fd8308b2a1" providerId="LiveId" clId="{29BF51D4-9601-4C4D-919F-5A3599F21EA0}" dt="2022-07-13T22:54:05.257" v="1765" actId="478"/>
          <ac:spMkLst>
            <pc:docMk/>
            <pc:sldMk cId="911391548" sldId="302"/>
            <ac:spMk id="7" creationId="{5F01CD83-8B04-2F34-C3B6-A73E1FB52A99}"/>
          </ac:spMkLst>
        </pc:spChg>
        <pc:spChg chg="add mod">
          <ac:chgData name="Oswaldo Escobar" userId="90a1e9fd8308b2a1" providerId="LiveId" clId="{29BF51D4-9601-4C4D-919F-5A3599F21EA0}" dt="2022-07-14T03:22:42.524" v="3205" actId="207"/>
          <ac:spMkLst>
            <pc:docMk/>
            <pc:sldMk cId="911391548" sldId="302"/>
            <ac:spMk id="9" creationId="{2C8A5030-ED56-3C10-45B4-994B5DD01EBF}"/>
          </ac:spMkLst>
        </pc:spChg>
        <pc:spChg chg="del mod">
          <ac:chgData name="Oswaldo Escobar" userId="90a1e9fd8308b2a1" providerId="LiveId" clId="{29BF51D4-9601-4C4D-919F-5A3599F21EA0}" dt="2022-07-13T21:22:06.279" v="845" actId="478"/>
          <ac:spMkLst>
            <pc:docMk/>
            <pc:sldMk cId="911391548" sldId="302"/>
            <ac:spMk id="13" creationId="{EF5F1DDC-6B9F-A173-1038-424F5EE6CE07}"/>
          </ac:spMkLst>
        </pc:spChg>
        <pc:spChg chg="add mod">
          <ac:chgData name="Oswaldo Escobar" userId="90a1e9fd8308b2a1" providerId="LiveId" clId="{29BF51D4-9601-4C4D-919F-5A3599F21EA0}" dt="2022-07-14T03:57:11.310" v="3347" actId="20577"/>
          <ac:spMkLst>
            <pc:docMk/>
            <pc:sldMk cId="911391548" sldId="302"/>
            <ac:spMk id="14" creationId="{50D91F92-ECBF-E26B-BDE0-64BABE588F25}"/>
          </ac:spMkLst>
        </pc:spChg>
        <pc:spChg chg="del">
          <ac:chgData name="Oswaldo Escobar" userId="90a1e9fd8308b2a1" providerId="LiveId" clId="{29BF51D4-9601-4C4D-919F-5A3599F21EA0}" dt="2022-07-13T21:22:08.405" v="846" actId="478"/>
          <ac:spMkLst>
            <pc:docMk/>
            <pc:sldMk cId="911391548" sldId="302"/>
            <ac:spMk id="14" creationId="{EF0CD662-5018-2CA3-57E4-FB4B0787B676}"/>
          </ac:spMkLst>
        </pc:spChg>
        <pc:spChg chg="del">
          <ac:chgData name="Oswaldo Escobar" userId="90a1e9fd8308b2a1" providerId="LiveId" clId="{29BF51D4-9601-4C4D-919F-5A3599F21EA0}" dt="2022-07-13T21:21:05.512" v="715" actId="478"/>
          <ac:spMkLst>
            <pc:docMk/>
            <pc:sldMk cId="911391548" sldId="302"/>
            <ac:spMk id="15" creationId="{02EA019A-91AE-878D-4B76-EBFE3CE468C6}"/>
          </ac:spMkLst>
        </pc:spChg>
        <pc:spChg chg="add del mod">
          <ac:chgData name="Oswaldo Escobar" userId="90a1e9fd8308b2a1" providerId="LiveId" clId="{29BF51D4-9601-4C4D-919F-5A3599F21EA0}" dt="2022-07-14T03:21:53.602" v="3202" actId="6549"/>
          <ac:spMkLst>
            <pc:docMk/>
            <pc:sldMk cId="911391548" sldId="302"/>
            <ac:spMk id="17" creationId="{DD92DE1F-A544-BAC0-3EE7-761A36707889}"/>
          </ac:spMkLst>
        </pc:spChg>
        <pc:spChg chg="add del mod">
          <ac:chgData name="Oswaldo Escobar" userId="90a1e9fd8308b2a1" providerId="LiveId" clId="{29BF51D4-9601-4C4D-919F-5A3599F21EA0}" dt="2022-07-14T02:14:27.868" v="2813" actId="478"/>
          <ac:spMkLst>
            <pc:docMk/>
            <pc:sldMk cId="911391548" sldId="302"/>
            <ac:spMk id="21" creationId="{130D27F2-5ABE-2132-6E21-EAE19807321C}"/>
          </ac:spMkLst>
        </pc:spChg>
        <pc:spChg chg="add del mod">
          <ac:chgData name="Oswaldo Escobar" userId="90a1e9fd8308b2a1" providerId="LiveId" clId="{29BF51D4-9601-4C4D-919F-5A3599F21EA0}" dt="2022-07-14T02:14:28.525" v="2814" actId="478"/>
          <ac:spMkLst>
            <pc:docMk/>
            <pc:sldMk cId="911391548" sldId="302"/>
            <ac:spMk id="22" creationId="{E1681B38-0BB6-5C13-E870-8EC017339566}"/>
          </ac:spMkLst>
        </pc:spChg>
        <pc:picChg chg="add mod">
          <ac:chgData name="Oswaldo Escobar" userId="90a1e9fd8308b2a1" providerId="LiveId" clId="{29BF51D4-9601-4C4D-919F-5A3599F21EA0}" dt="2022-07-14T02:29:53.888" v="3101" actId="1076"/>
          <ac:picMkLst>
            <pc:docMk/>
            <pc:sldMk cId="911391548" sldId="302"/>
            <ac:picMk id="3" creationId="{3DF7FC2E-0F81-B303-F2E5-E874A92CAC01}"/>
          </ac:picMkLst>
        </pc:picChg>
        <pc:picChg chg="del">
          <ac:chgData name="Oswaldo Escobar" userId="90a1e9fd8308b2a1" providerId="LiveId" clId="{29BF51D4-9601-4C4D-919F-5A3599F21EA0}" dt="2022-07-13T21:21:02.767" v="714" actId="478"/>
          <ac:picMkLst>
            <pc:docMk/>
            <pc:sldMk cId="911391548" sldId="302"/>
            <ac:picMk id="8" creationId="{86D8AE64-D197-A55C-DEF2-66E3D1973B68}"/>
          </ac:picMkLst>
        </pc:picChg>
        <pc:picChg chg="add del mod">
          <ac:chgData name="Oswaldo Escobar" userId="90a1e9fd8308b2a1" providerId="LiveId" clId="{29BF51D4-9601-4C4D-919F-5A3599F21EA0}" dt="2022-07-13T23:25:28.738" v="1875" actId="478"/>
          <ac:picMkLst>
            <pc:docMk/>
            <pc:sldMk cId="911391548" sldId="302"/>
            <ac:picMk id="11" creationId="{5DB9A78F-E18D-BA85-EE9C-F00611CB805B}"/>
          </ac:picMkLst>
        </pc:picChg>
        <pc:picChg chg="add del mod">
          <ac:chgData name="Oswaldo Escobar" userId="90a1e9fd8308b2a1" providerId="LiveId" clId="{29BF51D4-9601-4C4D-919F-5A3599F21EA0}" dt="2022-07-14T02:16:49.226" v="2899" actId="478"/>
          <ac:picMkLst>
            <pc:docMk/>
            <pc:sldMk cId="911391548" sldId="302"/>
            <ac:picMk id="16" creationId="{E4BD373D-3ADF-4874-F439-F1F48BAD3A77}"/>
          </ac:picMkLst>
        </pc:picChg>
        <pc:picChg chg="add del mod">
          <ac:chgData name="Oswaldo Escobar" userId="90a1e9fd8308b2a1" providerId="LiveId" clId="{29BF51D4-9601-4C4D-919F-5A3599F21EA0}" dt="2022-07-14T02:14:26.122" v="2811" actId="478"/>
          <ac:picMkLst>
            <pc:docMk/>
            <pc:sldMk cId="911391548" sldId="302"/>
            <ac:picMk id="18" creationId="{7E00E44A-21DB-10B3-5358-3A6BB259612C}"/>
          </ac:picMkLst>
        </pc:picChg>
        <pc:picChg chg="del">
          <ac:chgData name="Oswaldo Escobar" userId="90a1e9fd8308b2a1" providerId="LiveId" clId="{29BF51D4-9601-4C4D-919F-5A3599F21EA0}" dt="2022-07-13T21:21:06.883" v="716" actId="478"/>
          <ac:picMkLst>
            <pc:docMk/>
            <pc:sldMk cId="911391548" sldId="302"/>
            <ac:picMk id="19" creationId="{799FB5E3-094B-8D69-C56D-BD1909FB4334}"/>
          </ac:picMkLst>
        </pc:picChg>
        <pc:picChg chg="add del mod">
          <ac:chgData name="Oswaldo Escobar" userId="90a1e9fd8308b2a1" providerId="LiveId" clId="{29BF51D4-9601-4C4D-919F-5A3599F21EA0}" dt="2022-07-14T02:14:26.838" v="2812" actId="478"/>
          <ac:picMkLst>
            <pc:docMk/>
            <pc:sldMk cId="911391548" sldId="302"/>
            <ac:picMk id="20" creationId="{F8A9C76E-0BAE-5B9B-0712-1E9AEC36E6C5}"/>
          </ac:picMkLst>
        </pc:picChg>
      </pc:sldChg>
      <pc:sldChg chg="addSp delSp modSp mod ord">
        <pc:chgData name="Oswaldo Escobar" userId="90a1e9fd8308b2a1" providerId="LiveId" clId="{29BF51D4-9601-4C4D-919F-5A3599F21EA0}" dt="2022-07-14T04:55:45.874" v="3664" actId="6549"/>
        <pc:sldMkLst>
          <pc:docMk/>
          <pc:sldMk cId="2502509190" sldId="303"/>
        </pc:sldMkLst>
        <pc:spChg chg="mod">
          <ac:chgData name="Oswaldo Escobar" userId="90a1e9fd8308b2a1" providerId="LiveId" clId="{29BF51D4-9601-4C4D-919F-5A3599F21EA0}" dt="2022-07-14T04:55:45.874" v="3664" actId="6549"/>
          <ac:spMkLst>
            <pc:docMk/>
            <pc:sldMk cId="2502509190" sldId="303"/>
            <ac:spMk id="4" creationId="{8A941604-DA2B-5AA4-9F89-66C67CDE42BF}"/>
          </ac:spMkLst>
        </pc:spChg>
        <pc:spChg chg="mod ord">
          <ac:chgData name="Oswaldo Escobar" userId="90a1e9fd8308b2a1" providerId="LiveId" clId="{29BF51D4-9601-4C4D-919F-5A3599F21EA0}" dt="2022-07-13T21:41:27.776" v="917" actId="167"/>
          <ac:spMkLst>
            <pc:docMk/>
            <pc:sldMk cId="2502509190" sldId="303"/>
            <ac:spMk id="5" creationId="{3296FB2F-DF6E-AFBC-F118-C8E07B34121A}"/>
          </ac:spMkLst>
        </pc:spChg>
        <pc:spChg chg="mod">
          <ac:chgData name="Oswaldo Escobar" userId="90a1e9fd8308b2a1" providerId="LiveId" clId="{29BF51D4-9601-4C4D-919F-5A3599F21EA0}" dt="2022-07-13T22:39:46.610" v="1360" actId="1076"/>
          <ac:spMkLst>
            <pc:docMk/>
            <pc:sldMk cId="2502509190" sldId="303"/>
            <ac:spMk id="34" creationId="{0ACA4957-696F-5552-9679-FBE9AA49E6B8}"/>
          </ac:spMkLst>
        </pc:spChg>
        <pc:spChg chg="mod">
          <ac:chgData name="Oswaldo Escobar" userId="90a1e9fd8308b2a1" providerId="LiveId" clId="{29BF51D4-9601-4C4D-919F-5A3599F21EA0}" dt="2022-07-14T01:54:23.550" v="2778" actId="1076"/>
          <ac:spMkLst>
            <pc:docMk/>
            <pc:sldMk cId="2502509190" sldId="303"/>
            <ac:spMk id="35" creationId="{ECC3D79C-49AC-588D-A66D-65A9B8129F66}"/>
          </ac:spMkLst>
        </pc:spChg>
        <pc:picChg chg="add mod ord">
          <ac:chgData name="Oswaldo Escobar" userId="90a1e9fd8308b2a1" providerId="LiveId" clId="{29BF51D4-9601-4C4D-919F-5A3599F21EA0}" dt="2022-07-13T23:46:57.951" v="2338" actId="1035"/>
          <ac:picMkLst>
            <pc:docMk/>
            <pc:sldMk cId="2502509190" sldId="303"/>
            <ac:picMk id="3" creationId="{9979231E-6072-F221-CB18-A9672BB52D5D}"/>
          </ac:picMkLst>
        </pc:picChg>
        <pc:picChg chg="del">
          <ac:chgData name="Oswaldo Escobar" userId="90a1e9fd8308b2a1" providerId="LiveId" clId="{29BF51D4-9601-4C4D-919F-5A3599F21EA0}" dt="2022-07-13T20:56:15.680" v="706" actId="478"/>
          <ac:picMkLst>
            <pc:docMk/>
            <pc:sldMk cId="2502509190" sldId="303"/>
            <ac:picMk id="7" creationId="{43EEFAE5-E58B-0E81-6C0C-51E2D5A0D780}"/>
          </ac:picMkLst>
        </pc:picChg>
        <pc:picChg chg="add del mod ord">
          <ac:chgData name="Oswaldo Escobar" userId="90a1e9fd8308b2a1" providerId="LiveId" clId="{29BF51D4-9601-4C4D-919F-5A3599F21EA0}" dt="2022-07-13T21:47:07.567" v="942" actId="478"/>
          <ac:picMkLst>
            <pc:docMk/>
            <pc:sldMk cId="2502509190" sldId="303"/>
            <ac:picMk id="8" creationId="{00FC8746-71A5-1403-87E9-0F4A549E709B}"/>
          </ac:picMkLst>
        </pc:picChg>
        <pc:picChg chg="del">
          <ac:chgData name="Oswaldo Escobar" userId="90a1e9fd8308b2a1" providerId="LiveId" clId="{29BF51D4-9601-4C4D-919F-5A3599F21EA0}" dt="2022-07-13T20:56:16.847" v="708" actId="478"/>
          <ac:picMkLst>
            <pc:docMk/>
            <pc:sldMk cId="2502509190" sldId="303"/>
            <ac:picMk id="9" creationId="{1AD5338A-3C45-D595-B43E-685C863E1019}"/>
          </ac:picMkLst>
        </pc:picChg>
        <pc:picChg chg="del">
          <ac:chgData name="Oswaldo Escobar" userId="90a1e9fd8308b2a1" providerId="LiveId" clId="{29BF51D4-9601-4C4D-919F-5A3599F21EA0}" dt="2022-07-13T20:56:18.083" v="710" actId="478"/>
          <ac:picMkLst>
            <pc:docMk/>
            <pc:sldMk cId="2502509190" sldId="303"/>
            <ac:picMk id="11" creationId="{58A94F86-2F6F-8BA1-BA9F-F9C6843DD617}"/>
          </ac:picMkLst>
        </pc:picChg>
        <pc:picChg chg="add mod">
          <ac:chgData name="Oswaldo Escobar" userId="90a1e9fd8308b2a1" providerId="LiveId" clId="{29BF51D4-9601-4C4D-919F-5A3599F21EA0}" dt="2022-07-13T23:46:57.951" v="2338" actId="1035"/>
          <ac:picMkLst>
            <pc:docMk/>
            <pc:sldMk cId="2502509190" sldId="303"/>
            <ac:picMk id="12" creationId="{43FA8293-CC06-4EFF-0CF6-A86ED2B8F7A1}"/>
          </ac:picMkLst>
        </pc:picChg>
        <pc:picChg chg="del">
          <ac:chgData name="Oswaldo Escobar" userId="90a1e9fd8308b2a1" providerId="LiveId" clId="{29BF51D4-9601-4C4D-919F-5A3599F21EA0}" dt="2022-07-13T20:56:16.359" v="707" actId="478"/>
          <ac:picMkLst>
            <pc:docMk/>
            <pc:sldMk cId="2502509190" sldId="303"/>
            <ac:picMk id="13" creationId="{DA41A4E3-B3D8-1BA9-9B52-61D28459F933}"/>
          </ac:picMkLst>
        </pc:picChg>
        <pc:picChg chg="del">
          <ac:chgData name="Oswaldo Escobar" userId="90a1e9fd8308b2a1" providerId="LiveId" clId="{29BF51D4-9601-4C4D-919F-5A3599F21EA0}" dt="2022-07-13T20:56:17.590" v="709" actId="478"/>
          <ac:picMkLst>
            <pc:docMk/>
            <pc:sldMk cId="2502509190" sldId="303"/>
            <ac:picMk id="15" creationId="{3B0B1388-DDCE-9109-B014-75DBD8EF7C23}"/>
          </ac:picMkLst>
        </pc:picChg>
        <pc:picChg chg="add mod">
          <ac:chgData name="Oswaldo Escobar" userId="90a1e9fd8308b2a1" providerId="LiveId" clId="{29BF51D4-9601-4C4D-919F-5A3599F21EA0}" dt="2022-07-13T23:46:57.951" v="2338" actId="1035"/>
          <ac:picMkLst>
            <pc:docMk/>
            <pc:sldMk cId="2502509190" sldId="303"/>
            <ac:picMk id="16" creationId="{468B5B5C-ED1B-21DF-D20B-F12E85D792E4}"/>
          </ac:picMkLst>
        </pc:picChg>
        <pc:picChg chg="del">
          <ac:chgData name="Oswaldo Escobar" userId="90a1e9fd8308b2a1" providerId="LiveId" clId="{29BF51D4-9601-4C4D-919F-5A3599F21EA0}" dt="2022-07-13T20:56:18.578" v="711" actId="478"/>
          <ac:picMkLst>
            <pc:docMk/>
            <pc:sldMk cId="2502509190" sldId="303"/>
            <ac:picMk id="17" creationId="{905DCB65-13FB-E352-90B7-4211A06DACA0}"/>
          </ac:picMkLst>
        </pc:picChg>
        <pc:picChg chg="add mod">
          <ac:chgData name="Oswaldo Escobar" userId="90a1e9fd8308b2a1" providerId="LiveId" clId="{29BF51D4-9601-4C4D-919F-5A3599F21EA0}" dt="2022-07-13T23:46:57.951" v="2338" actId="1035"/>
          <ac:picMkLst>
            <pc:docMk/>
            <pc:sldMk cId="2502509190" sldId="303"/>
            <ac:picMk id="19" creationId="{26E6C121-D29E-0E67-3DFC-71102C2722C4}"/>
          </ac:picMkLst>
        </pc:picChg>
        <pc:picChg chg="add mod">
          <ac:chgData name="Oswaldo Escobar" userId="90a1e9fd8308b2a1" providerId="LiveId" clId="{29BF51D4-9601-4C4D-919F-5A3599F21EA0}" dt="2022-07-13T23:46:57.951" v="2338" actId="1035"/>
          <ac:picMkLst>
            <pc:docMk/>
            <pc:sldMk cId="2502509190" sldId="303"/>
            <ac:picMk id="21" creationId="{01B95500-31CE-09EA-3F76-1A9D4EAA81A6}"/>
          </ac:picMkLst>
        </pc:picChg>
        <pc:picChg chg="add mod">
          <ac:chgData name="Oswaldo Escobar" userId="90a1e9fd8308b2a1" providerId="LiveId" clId="{29BF51D4-9601-4C4D-919F-5A3599F21EA0}" dt="2022-07-13T23:46:57.951" v="2338" actId="1035"/>
          <ac:picMkLst>
            <pc:docMk/>
            <pc:sldMk cId="2502509190" sldId="303"/>
            <ac:picMk id="23" creationId="{7664C58F-40BE-B07C-AD70-0D947ADAA026}"/>
          </ac:picMkLst>
        </pc:picChg>
        <pc:picChg chg="add del mod">
          <ac:chgData name="Oswaldo Escobar" userId="90a1e9fd8308b2a1" providerId="LiveId" clId="{29BF51D4-9601-4C4D-919F-5A3599F21EA0}" dt="2022-07-13T22:44:47.888" v="1418" actId="21"/>
          <ac:picMkLst>
            <pc:docMk/>
            <pc:sldMk cId="2502509190" sldId="303"/>
            <ac:picMk id="25" creationId="{D3807538-6BC5-E667-41A9-163236247BF8}"/>
          </ac:picMkLst>
        </pc:picChg>
        <pc:picChg chg="add mod ord">
          <ac:chgData name="Oswaldo Escobar" userId="90a1e9fd8308b2a1" providerId="LiveId" clId="{29BF51D4-9601-4C4D-919F-5A3599F21EA0}" dt="2022-07-14T04:54:50.228" v="3653" actId="1076"/>
          <ac:picMkLst>
            <pc:docMk/>
            <pc:sldMk cId="2502509190" sldId="303"/>
            <ac:picMk id="27" creationId="{9B11DFD5-B25F-FE75-5E4D-DADDF45F2713}"/>
          </ac:picMkLst>
        </pc:picChg>
        <pc:picChg chg="add del mod">
          <ac:chgData name="Oswaldo Escobar" userId="90a1e9fd8308b2a1" providerId="LiveId" clId="{29BF51D4-9601-4C4D-919F-5A3599F21EA0}" dt="2022-07-13T22:44:47.888" v="1418" actId="21"/>
          <ac:picMkLst>
            <pc:docMk/>
            <pc:sldMk cId="2502509190" sldId="303"/>
            <ac:picMk id="29" creationId="{56AD921B-B3F9-92A3-E4E7-1BBE34910B91}"/>
          </ac:picMkLst>
        </pc:picChg>
        <pc:picChg chg="add mod">
          <ac:chgData name="Oswaldo Escobar" userId="90a1e9fd8308b2a1" providerId="LiveId" clId="{29BF51D4-9601-4C4D-919F-5A3599F21EA0}" dt="2022-07-13T23:46:57.951" v="2338" actId="1035"/>
          <ac:picMkLst>
            <pc:docMk/>
            <pc:sldMk cId="2502509190" sldId="303"/>
            <ac:picMk id="33" creationId="{CACC8DB6-2872-4EDE-07EB-E442394EBF2F}"/>
          </ac:picMkLst>
        </pc:picChg>
        <pc:picChg chg="del">
          <ac:chgData name="Oswaldo Escobar" userId="90a1e9fd8308b2a1" providerId="LiveId" clId="{29BF51D4-9601-4C4D-919F-5A3599F21EA0}" dt="2022-07-13T20:56:14.800" v="705" actId="478"/>
          <ac:picMkLst>
            <pc:docMk/>
            <pc:sldMk cId="2502509190" sldId="303"/>
            <ac:picMk id="37" creationId="{413E4574-F89C-FDFC-67CB-AEF9D0BB1535}"/>
          </ac:picMkLst>
        </pc:picChg>
        <pc:cxnChg chg="add">
          <ac:chgData name="Oswaldo Escobar" userId="90a1e9fd8308b2a1" providerId="LiveId" clId="{29BF51D4-9601-4C4D-919F-5A3599F21EA0}" dt="2022-07-14T04:54:41.463" v="3651" actId="11529"/>
          <ac:cxnSpMkLst>
            <pc:docMk/>
            <pc:sldMk cId="2502509190" sldId="303"/>
            <ac:cxnSpMk id="6" creationId="{FD3A031C-CD57-1C99-08DF-2FC725EED740}"/>
          </ac:cxnSpMkLst>
        </pc:cxnChg>
        <pc:cxnChg chg="add mod">
          <ac:chgData name="Oswaldo Escobar" userId="90a1e9fd8308b2a1" providerId="LiveId" clId="{29BF51D4-9601-4C4D-919F-5A3599F21EA0}" dt="2022-07-14T04:55:23.192" v="3661" actId="1038"/>
          <ac:cxnSpMkLst>
            <pc:docMk/>
            <pc:sldMk cId="2502509190" sldId="303"/>
            <ac:cxnSpMk id="17" creationId="{B907AC4D-B49B-D38E-FBC1-2F066841331F}"/>
          </ac:cxnSpMkLst>
        </pc:cxnChg>
        <pc:cxnChg chg="add mod">
          <ac:chgData name="Oswaldo Escobar" userId="90a1e9fd8308b2a1" providerId="LiveId" clId="{29BF51D4-9601-4C4D-919F-5A3599F21EA0}" dt="2022-07-14T04:55:07.162" v="3657" actId="1076"/>
          <ac:cxnSpMkLst>
            <pc:docMk/>
            <pc:sldMk cId="2502509190" sldId="303"/>
            <ac:cxnSpMk id="18" creationId="{1133CD97-C196-2E64-5777-2D0F3D657463}"/>
          </ac:cxnSpMkLst>
        </pc:cxnChg>
        <pc:cxnChg chg="add mod">
          <ac:chgData name="Oswaldo Escobar" userId="90a1e9fd8308b2a1" providerId="LiveId" clId="{29BF51D4-9601-4C4D-919F-5A3599F21EA0}" dt="2022-07-14T04:55:15.485" v="3659" actId="1076"/>
          <ac:cxnSpMkLst>
            <pc:docMk/>
            <pc:sldMk cId="2502509190" sldId="303"/>
            <ac:cxnSpMk id="20" creationId="{FFFEBE84-D46B-07A0-F446-A03E35D1E553}"/>
          </ac:cxnSpMkLst>
        </pc:cxnChg>
      </pc:sldChg>
      <pc:sldChg chg="del">
        <pc:chgData name="Oswaldo Escobar" userId="90a1e9fd8308b2a1" providerId="LiveId" clId="{29BF51D4-9601-4C4D-919F-5A3599F21EA0}" dt="2022-07-13T23:33:17.527" v="2163" actId="47"/>
        <pc:sldMkLst>
          <pc:docMk/>
          <pc:sldMk cId="3164434817" sldId="304"/>
        </pc:sldMkLst>
      </pc:sldChg>
      <pc:sldChg chg="del">
        <pc:chgData name="Oswaldo Escobar" userId="90a1e9fd8308b2a1" providerId="LiveId" clId="{29BF51D4-9601-4C4D-919F-5A3599F21EA0}" dt="2022-07-13T23:33:11.757" v="2162" actId="47"/>
        <pc:sldMkLst>
          <pc:docMk/>
          <pc:sldMk cId="3217405418" sldId="306"/>
        </pc:sldMkLst>
      </pc:sldChg>
      <pc:sldChg chg="addSp delSp modSp mod ord">
        <pc:chgData name="Oswaldo Escobar" userId="90a1e9fd8308b2a1" providerId="LiveId" clId="{29BF51D4-9601-4C4D-919F-5A3599F21EA0}" dt="2022-07-14T00:50:27.632" v="2743" actId="1076"/>
        <pc:sldMkLst>
          <pc:docMk/>
          <pc:sldMk cId="4272882646" sldId="308"/>
        </pc:sldMkLst>
        <pc:spChg chg="mod">
          <ac:chgData name="Oswaldo Escobar" userId="90a1e9fd8308b2a1" providerId="LiveId" clId="{29BF51D4-9601-4C4D-919F-5A3599F21EA0}" dt="2022-07-13T17:57:28.487" v="384" actId="20577"/>
          <ac:spMkLst>
            <pc:docMk/>
            <pc:sldMk cId="4272882646" sldId="308"/>
            <ac:spMk id="2" creationId="{B5FF1302-F2D9-6C0F-67ED-299A10D3EC7A}"/>
          </ac:spMkLst>
        </pc:spChg>
        <pc:spChg chg="mod">
          <ac:chgData name="Oswaldo Escobar" userId="90a1e9fd8308b2a1" providerId="LiveId" clId="{29BF51D4-9601-4C4D-919F-5A3599F21EA0}" dt="2022-07-14T00:50:27.632" v="2743" actId="1076"/>
          <ac:spMkLst>
            <pc:docMk/>
            <pc:sldMk cId="4272882646" sldId="308"/>
            <ac:spMk id="3" creationId="{17FE1D20-A374-8775-5794-61CA03E15041}"/>
          </ac:spMkLst>
        </pc:spChg>
        <pc:spChg chg="del">
          <ac:chgData name="Oswaldo Escobar" userId="90a1e9fd8308b2a1" providerId="LiveId" clId="{29BF51D4-9601-4C4D-919F-5A3599F21EA0}" dt="2022-07-13T17:58:15.392" v="407" actId="478"/>
          <ac:spMkLst>
            <pc:docMk/>
            <pc:sldMk cId="4272882646" sldId="308"/>
            <ac:spMk id="6" creationId="{400CC2B8-A4EA-1CC2-514E-7E8801297BEF}"/>
          </ac:spMkLst>
        </pc:spChg>
        <pc:spChg chg="del">
          <ac:chgData name="Oswaldo Escobar" userId="90a1e9fd8308b2a1" providerId="LiveId" clId="{29BF51D4-9601-4C4D-919F-5A3599F21EA0}" dt="2022-07-13T17:58:16.109" v="408" actId="478"/>
          <ac:spMkLst>
            <pc:docMk/>
            <pc:sldMk cId="4272882646" sldId="308"/>
            <ac:spMk id="8" creationId="{992B5F09-FDC9-D7EA-340B-955433989A31}"/>
          </ac:spMkLst>
        </pc:spChg>
        <pc:spChg chg="del">
          <ac:chgData name="Oswaldo Escobar" userId="90a1e9fd8308b2a1" providerId="LiveId" clId="{29BF51D4-9601-4C4D-919F-5A3599F21EA0}" dt="2022-07-13T17:58:43.058" v="421" actId="478"/>
          <ac:spMkLst>
            <pc:docMk/>
            <pc:sldMk cId="4272882646" sldId="308"/>
            <ac:spMk id="12" creationId="{99087A3A-B719-E776-1B05-AE3DFED8324E}"/>
          </ac:spMkLst>
        </pc:spChg>
        <pc:picChg chg="del">
          <ac:chgData name="Oswaldo Escobar" userId="90a1e9fd8308b2a1" providerId="LiveId" clId="{29BF51D4-9601-4C4D-919F-5A3599F21EA0}" dt="2022-07-13T17:58:14.542" v="406" actId="478"/>
          <ac:picMkLst>
            <pc:docMk/>
            <pc:sldMk cId="4272882646" sldId="308"/>
            <ac:picMk id="5" creationId="{524AF380-DBEE-CB13-2DF8-AE31BCA6A270}"/>
          </ac:picMkLst>
        </pc:picChg>
        <pc:picChg chg="add mod">
          <ac:chgData name="Oswaldo Escobar" userId="90a1e9fd8308b2a1" providerId="LiveId" clId="{29BF51D4-9601-4C4D-919F-5A3599F21EA0}" dt="2022-07-13T20:36:35.877" v="591" actId="1076"/>
          <ac:picMkLst>
            <pc:docMk/>
            <pc:sldMk cId="4272882646" sldId="308"/>
            <ac:picMk id="7" creationId="{C71BC63A-D603-5121-622A-A87FBEA5CC9B}"/>
          </ac:picMkLst>
        </pc:picChg>
        <pc:picChg chg="add del">
          <ac:chgData name="Oswaldo Escobar" userId="90a1e9fd8308b2a1" providerId="LiveId" clId="{29BF51D4-9601-4C4D-919F-5A3599F21EA0}" dt="2022-07-13T20:36:04.950" v="585" actId="478"/>
          <ac:picMkLst>
            <pc:docMk/>
            <pc:sldMk cId="4272882646" sldId="308"/>
            <ac:picMk id="1026" creationId="{945D5781-75BA-91BE-719C-D049074C44FD}"/>
          </ac:picMkLst>
        </pc:picChg>
        <pc:picChg chg="del">
          <ac:chgData name="Oswaldo Escobar" userId="90a1e9fd8308b2a1" providerId="LiveId" clId="{29BF51D4-9601-4C4D-919F-5A3599F21EA0}" dt="2022-07-13T20:34:44.188" v="583" actId="478"/>
          <ac:picMkLst>
            <pc:docMk/>
            <pc:sldMk cId="4272882646" sldId="308"/>
            <ac:picMk id="2050" creationId="{229B9A49-3769-FBF1-8F2A-51E22E1BA819}"/>
          </ac:picMkLst>
        </pc:picChg>
      </pc:sldChg>
      <pc:sldChg chg="del">
        <pc:chgData name="Oswaldo Escobar" userId="90a1e9fd8308b2a1" providerId="LiveId" clId="{29BF51D4-9601-4C4D-919F-5A3599F21EA0}" dt="2022-07-13T23:33:21.578" v="2164" actId="47"/>
        <pc:sldMkLst>
          <pc:docMk/>
          <pc:sldMk cId="2070678219" sldId="309"/>
        </pc:sldMkLst>
      </pc:sldChg>
      <pc:sldChg chg="del">
        <pc:chgData name="Oswaldo Escobar" userId="90a1e9fd8308b2a1" providerId="LiveId" clId="{29BF51D4-9601-4C4D-919F-5A3599F21EA0}" dt="2022-07-13T23:33:23.163" v="2165" actId="47"/>
        <pc:sldMkLst>
          <pc:docMk/>
          <pc:sldMk cId="778131902" sldId="310"/>
        </pc:sldMkLst>
      </pc:sldChg>
      <pc:sldChg chg="delSp modSp add mod ord">
        <pc:chgData name="Oswaldo Escobar" userId="90a1e9fd8308b2a1" providerId="LiveId" clId="{29BF51D4-9601-4C4D-919F-5A3599F21EA0}" dt="2022-07-14T00:49:22.879" v="2724" actId="1035"/>
        <pc:sldMkLst>
          <pc:docMk/>
          <pc:sldMk cId="2474707843" sldId="311"/>
        </pc:sldMkLst>
        <pc:spChg chg="mod">
          <ac:chgData name="Oswaldo Escobar" userId="90a1e9fd8308b2a1" providerId="LiveId" clId="{29BF51D4-9601-4C4D-919F-5A3599F21EA0}" dt="2022-07-13T17:50:01.324" v="271" actId="6549"/>
          <ac:spMkLst>
            <pc:docMk/>
            <pc:sldMk cId="2474707843" sldId="311"/>
            <ac:spMk id="2" creationId="{B5FF1302-F2D9-6C0F-67ED-299A10D3EC7A}"/>
          </ac:spMkLst>
        </pc:spChg>
        <pc:spChg chg="mod">
          <ac:chgData name="Oswaldo Escobar" userId="90a1e9fd8308b2a1" providerId="LiveId" clId="{29BF51D4-9601-4C4D-919F-5A3599F21EA0}" dt="2022-07-14T00:49:22.879" v="2724" actId="1035"/>
          <ac:spMkLst>
            <pc:docMk/>
            <pc:sldMk cId="2474707843" sldId="311"/>
            <ac:spMk id="3" creationId="{17FE1D20-A374-8775-5794-61CA03E15041}"/>
          </ac:spMkLst>
        </pc:spChg>
        <pc:spChg chg="del mod">
          <ac:chgData name="Oswaldo Escobar" userId="90a1e9fd8308b2a1" providerId="LiveId" clId="{29BF51D4-9601-4C4D-919F-5A3599F21EA0}" dt="2022-07-13T17:50:15.734" v="276" actId="478"/>
          <ac:spMkLst>
            <pc:docMk/>
            <pc:sldMk cId="2474707843" sldId="311"/>
            <ac:spMk id="14" creationId="{1802AAB0-1B17-C4BB-3D79-9B49DCE16F63}"/>
          </ac:spMkLst>
        </pc:spChg>
        <pc:picChg chg="del">
          <ac:chgData name="Oswaldo Escobar" userId="90a1e9fd8308b2a1" providerId="LiveId" clId="{29BF51D4-9601-4C4D-919F-5A3599F21EA0}" dt="2022-07-13T17:53:29.627" v="314" actId="478"/>
          <ac:picMkLst>
            <pc:docMk/>
            <pc:sldMk cId="2474707843" sldId="311"/>
            <ac:picMk id="2050" creationId="{229B9A49-3769-FBF1-8F2A-51E22E1BA819}"/>
          </ac:picMkLst>
        </pc:picChg>
      </pc:sldChg>
      <pc:sldChg chg="addSp delSp modSp new del mod">
        <pc:chgData name="Oswaldo Escobar" userId="90a1e9fd8308b2a1" providerId="LiveId" clId="{29BF51D4-9601-4C4D-919F-5A3599F21EA0}" dt="2022-07-13T17:24:03.914" v="218" actId="47"/>
        <pc:sldMkLst>
          <pc:docMk/>
          <pc:sldMk cId="3142573945" sldId="311"/>
        </pc:sldMkLst>
        <pc:spChg chg="del">
          <ac:chgData name="Oswaldo Escobar" userId="90a1e9fd8308b2a1" providerId="LiveId" clId="{29BF51D4-9601-4C4D-919F-5A3599F21EA0}" dt="2022-07-13T17:06:25.203" v="4"/>
          <ac:spMkLst>
            <pc:docMk/>
            <pc:sldMk cId="3142573945" sldId="311"/>
            <ac:spMk id="3" creationId="{5826CB8A-9EFD-FBC4-7490-04D4FCA2ACFC}"/>
          </ac:spMkLst>
        </pc:spChg>
        <pc:spChg chg="add mod">
          <ac:chgData name="Oswaldo Escobar" userId="90a1e9fd8308b2a1" providerId="LiveId" clId="{29BF51D4-9601-4C4D-919F-5A3599F21EA0}" dt="2022-07-13T17:07:49.399" v="36" actId="21"/>
          <ac:spMkLst>
            <pc:docMk/>
            <pc:sldMk cId="3142573945" sldId="311"/>
            <ac:spMk id="4" creationId="{B0D7817D-1D9A-5B70-953D-4016821C70A1}"/>
          </ac:spMkLst>
        </pc:spChg>
      </pc:sldChg>
      <pc:sldChg chg="new del ord">
        <pc:chgData name="Oswaldo Escobar" userId="90a1e9fd8308b2a1" providerId="LiveId" clId="{29BF51D4-9601-4C4D-919F-5A3599F21EA0}" dt="2022-07-13T20:53:29.045" v="682" actId="47"/>
        <pc:sldMkLst>
          <pc:docMk/>
          <pc:sldMk cId="3257254598" sldId="312"/>
        </pc:sldMkLst>
      </pc:sldChg>
      <pc:sldChg chg="addSp delSp modSp new mod ord setBg">
        <pc:chgData name="Oswaldo Escobar" userId="90a1e9fd8308b2a1" providerId="LiveId" clId="{29BF51D4-9601-4C4D-919F-5A3599F21EA0}" dt="2022-07-14T00:04:34.002" v="2487" actId="1076"/>
        <pc:sldMkLst>
          <pc:docMk/>
          <pc:sldMk cId="3641398748" sldId="313"/>
        </pc:sldMkLst>
        <pc:spChg chg="del">
          <ac:chgData name="Oswaldo Escobar" userId="90a1e9fd8308b2a1" providerId="LiveId" clId="{29BF51D4-9601-4C4D-919F-5A3599F21EA0}" dt="2022-07-13T23:43:01.479" v="2269" actId="478"/>
          <ac:spMkLst>
            <pc:docMk/>
            <pc:sldMk cId="3641398748" sldId="313"/>
            <ac:spMk id="2" creationId="{D2317A72-8BD7-AC37-3B18-42AE0AE3C4B1}"/>
          </ac:spMkLst>
        </pc:spChg>
        <pc:spChg chg="del">
          <ac:chgData name="Oswaldo Escobar" userId="90a1e9fd8308b2a1" providerId="LiveId" clId="{29BF51D4-9601-4C4D-919F-5A3599F21EA0}" dt="2022-07-13T23:42:54.636" v="2267" actId="478"/>
          <ac:spMkLst>
            <pc:docMk/>
            <pc:sldMk cId="3641398748" sldId="313"/>
            <ac:spMk id="3" creationId="{4E1FFD82-718D-7414-A1B4-96A5705702D8}"/>
          </ac:spMkLst>
        </pc:spChg>
        <pc:spChg chg="add mod ord">
          <ac:chgData name="Oswaldo Escobar" userId="90a1e9fd8308b2a1" providerId="LiveId" clId="{29BF51D4-9601-4C4D-919F-5A3599F21EA0}" dt="2022-07-13T23:46:16.247" v="2313" actId="167"/>
          <ac:spMkLst>
            <pc:docMk/>
            <pc:sldMk cId="3641398748" sldId="313"/>
            <ac:spMk id="10" creationId="{A6030E85-93D7-7658-8C97-F276DD555F35}"/>
          </ac:spMkLst>
        </pc:spChg>
        <pc:spChg chg="add mod">
          <ac:chgData name="Oswaldo Escobar" userId="90a1e9fd8308b2a1" providerId="LiveId" clId="{29BF51D4-9601-4C4D-919F-5A3599F21EA0}" dt="2022-07-13T23:45:31.911" v="2305" actId="108"/>
          <ac:spMkLst>
            <pc:docMk/>
            <pc:sldMk cId="3641398748" sldId="313"/>
            <ac:spMk id="12" creationId="{CE73B5BF-9D40-7F12-77D7-FE6E8838590E}"/>
          </ac:spMkLst>
        </pc:spChg>
        <pc:spChg chg="add del">
          <ac:chgData name="Oswaldo Escobar" userId="90a1e9fd8308b2a1" providerId="LiveId" clId="{29BF51D4-9601-4C4D-919F-5A3599F21EA0}" dt="2022-07-13T23:44:49.252" v="2282" actId="26606"/>
          <ac:spMkLst>
            <pc:docMk/>
            <pc:sldMk cId="3641398748" sldId="313"/>
            <ac:spMk id="14" creationId="{799448F2-0E5B-42DA-B2D1-11A14E947BD4}"/>
          </ac:spMkLst>
        </pc:spChg>
        <pc:spChg chg="add del">
          <ac:chgData name="Oswaldo Escobar" userId="90a1e9fd8308b2a1" providerId="LiveId" clId="{29BF51D4-9601-4C4D-919F-5A3599F21EA0}" dt="2022-07-13T23:44:49.252" v="2282" actId="26606"/>
          <ac:spMkLst>
            <pc:docMk/>
            <pc:sldMk cId="3641398748" sldId="313"/>
            <ac:spMk id="16" creationId="{4E8A7552-20E1-4F34-ADAB-C1DB6634D47E}"/>
          </ac:spMkLst>
        </pc:spChg>
        <pc:picChg chg="add mod ord">
          <ac:chgData name="Oswaldo Escobar" userId="90a1e9fd8308b2a1" providerId="LiveId" clId="{29BF51D4-9601-4C4D-919F-5A3599F21EA0}" dt="2022-07-13T23:46:31.037" v="2322" actId="14100"/>
          <ac:picMkLst>
            <pc:docMk/>
            <pc:sldMk cId="3641398748" sldId="313"/>
            <ac:picMk id="5" creationId="{6430D315-BFAC-D75D-EA90-60B63D2705FA}"/>
          </ac:picMkLst>
        </pc:picChg>
        <pc:picChg chg="add mod ord">
          <ac:chgData name="Oswaldo Escobar" userId="90a1e9fd8308b2a1" providerId="LiveId" clId="{29BF51D4-9601-4C4D-919F-5A3599F21EA0}" dt="2022-07-13T23:45:59.718" v="2309" actId="1440"/>
          <ac:picMkLst>
            <pc:docMk/>
            <pc:sldMk cId="3641398748" sldId="313"/>
            <ac:picMk id="7" creationId="{3C104BE1-E40B-082A-81AA-F9D8AC530929}"/>
          </ac:picMkLst>
        </pc:picChg>
        <pc:picChg chg="add mod">
          <ac:chgData name="Oswaldo Escobar" userId="90a1e9fd8308b2a1" providerId="LiveId" clId="{29BF51D4-9601-4C4D-919F-5A3599F21EA0}" dt="2022-07-14T00:04:34.002" v="2487" actId="1076"/>
          <ac:picMkLst>
            <pc:docMk/>
            <pc:sldMk cId="3641398748" sldId="313"/>
            <ac:picMk id="9" creationId="{4C8A8EF6-D35A-FBAE-92FB-A02047C0A64C}"/>
          </ac:picMkLst>
        </pc:picChg>
      </pc:sldChg>
      <pc:sldChg chg="addSp delSp modSp add mod">
        <pc:chgData name="Oswaldo Escobar" userId="90a1e9fd8308b2a1" providerId="LiveId" clId="{29BF51D4-9601-4C4D-919F-5A3599F21EA0}" dt="2022-07-20T19:03:27.877" v="4340" actId="1035"/>
        <pc:sldMkLst>
          <pc:docMk/>
          <pc:sldMk cId="3650189918" sldId="314"/>
        </pc:sldMkLst>
        <pc:spChg chg="mod">
          <ac:chgData name="Oswaldo Escobar" userId="90a1e9fd8308b2a1" providerId="LiveId" clId="{29BF51D4-9601-4C4D-919F-5A3599F21EA0}" dt="2022-07-13T20:37:17.351" v="624" actId="6549"/>
          <ac:spMkLst>
            <pc:docMk/>
            <pc:sldMk cId="3650189918" sldId="314"/>
            <ac:spMk id="2" creationId="{B5FF1302-F2D9-6C0F-67ED-299A10D3EC7A}"/>
          </ac:spMkLst>
        </pc:spChg>
        <pc:spChg chg="del">
          <ac:chgData name="Oswaldo Escobar" userId="90a1e9fd8308b2a1" providerId="LiveId" clId="{29BF51D4-9601-4C4D-919F-5A3599F21EA0}" dt="2022-07-13T20:37:22.713" v="626" actId="478"/>
          <ac:spMkLst>
            <pc:docMk/>
            <pc:sldMk cId="3650189918" sldId="314"/>
            <ac:spMk id="3" creationId="{17FE1D20-A374-8775-5794-61CA03E15041}"/>
          </ac:spMkLst>
        </pc:spChg>
        <pc:spChg chg="add del mod">
          <ac:chgData name="Oswaldo Escobar" userId="90a1e9fd8308b2a1" providerId="LiveId" clId="{29BF51D4-9601-4C4D-919F-5A3599F21EA0}" dt="2022-07-13T20:37:25.574" v="627" actId="478"/>
          <ac:spMkLst>
            <pc:docMk/>
            <pc:sldMk cId="3650189918" sldId="314"/>
            <ac:spMk id="5" creationId="{7910EF59-5F9D-928F-FCFA-F7412540CDCD}"/>
          </ac:spMkLst>
        </pc:spChg>
        <pc:spChg chg="add mod">
          <ac:chgData name="Oswaldo Escobar" userId="90a1e9fd8308b2a1" providerId="LiveId" clId="{29BF51D4-9601-4C4D-919F-5A3599F21EA0}" dt="2022-07-14T02:10:22.033" v="2808" actId="14100"/>
          <ac:spMkLst>
            <pc:docMk/>
            <pc:sldMk cId="3650189918" sldId="314"/>
            <ac:spMk id="11" creationId="{6D026CAC-FC62-3A8A-F929-708D48363C46}"/>
          </ac:spMkLst>
        </pc:spChg>
        <pc:picChg chg="add mod ord">
          <ac:chgData name="Oswaldo Escobar" userId="90a1e9fd8308b2a1" providerId="LiveId" clId="{29BF51D4-9601-4C4D-919F-5A3599F21EA0}" dt="2022-07-20T19:03:23.490" v="4327" actId="1035"/>
          <ac:picMkLst>
            <pc:docMk/>
            <pc:sldMk cId="3650189918" sldId="314"/>
            <ac:picMk id="4" creationId="{931F5483-2E02-6FBF-51AA-EC55B8F866DA}"/>
          </ac:picMkLst>
        </pc:picChg>
        <pc:picChg chg="add mod">
          <ac:chgData name="Oswaldo Escobar" userId="90a1e9fd8308b2a1" providerId="LiveId" clId="{29BF51D4-9601-4C4D-919F-5A3599F21EA0}" dt="2022-07-20T19:03:27.877" v="4340" actId="1035"/>
          <ac:picMkLst>
            <pc:docMk/>
            <pc:sldMk cId="3650189918" sldId="314"/>
            <ac:picMk id="6" creationId="{AF224AC6-F0CE-B8C1-A9C5-4E396ACB4C6F}"/>
          </ac:picMkLst>
        </pc:picChg>
        <pc:picChg chg="del">
          <ac:chgData name="Oswaldo Escobar" userId="90a1e9fd8308b2a1" providerId="LiveId" clId="{29BF51D4-9601-4C4D-919F-5A3599F21EA0}" dt="2022-07-13T20:37:19.488" v="625" actId="478"/>
          <ac:picMkLst>
            <pc:docMk/>
            <pc:sldMk cId="3650189918" sldId="314"/>
            <ac:picMk id="7" creationId="{C71BC63A-D603-5121-622A-A87FBEA5CC9B}"/>
          </ac:picMkLst>
        </pc:picChg>
        <pc:picChg chg="add del mod">
          <ac:chgData name="Oswaldo Escobar" userId="90a1e9fd8308b2a1" providerId="LiveId" clId="{29BF51D4-9601-4C4D-919F-5A3599F21EA0}" dt="2022-07-14T02:09:09.264" v="2797" actId="478"/>
          <ac:picMkLst>
            <pc:docMk/>
            <pc:sldMk cId="3650189918" sldId="314"/>
            <ac:picMk id="8" creationId="{260F191B-123E-DDBE-3595-67A21C20DCB4}"/>
          </ac:picMkLst>
        </pc:picChg>
        <pc:picChg chg="add del mod">
          <ac:chgData name="Oswaldo Escobar" userId="90a1e9fd8308b2a1" providerId="LiveId" clId="{29BF51D4-9601-4C4D-919F-5A3599F21EA0}" dt="2022-07-14T02:09:57.633" v="2802" actId="478"/>
          <ac:picMkLst>
            <pc:docMk/>
            <pc:sldMk cId="3650189918" sldId="314"/>
            <ac:picMk id="10" creationId="{F769F6DD-FB29-661C-83DD-ADCF11F9B5FB}"/>
          </ac:picMkLst>
        </pc:picChg>
        <pc:picChg chg="add mod">
          <ac:chgData name="Oswaldo Escobar" userId="90a1e9fd8308b2a1" providerId="LiveId" clId="{29BF51D4-9601-4C4D-919F-5A3599F21EA0}" dt="2022-07-20T19:03:19.234" v="4318" actId="1035"/>
          <ac:picMkLst>
            <pc:docMk/>
            <pc:sldMk cId="3650189918" sldId="314"/>
            <ac:picMk id="13" creationId="{9E20E75B-0AC0-7FB7-8BBD-DDF223E84835}"/>
          </ac:picMkLst>
        </pc:picChg>
      </pc:sldChg>
      <pc:sldChg chg="add del">
        <pc:chgData name="Oswaldo Escobar" userId="90a1e9fd8308b2a1" providerId="LiveId" clId="{29BF51D4-9601-4C4D-919F-5A3599F21EA0}" dt="2022-07-13T23:33:10.001" v="2161" actId="47"/>
        <pc:sldMkLst>
          <pc:docMk/>
          <pc:sldMk cId="2696545125" sldId="315"/>
        </pc:sldMkLst>
      </pc:sldChg>
      <pc:sldChg chg="addSp delSp modSp add mod">
        <pc:chgData name="Oswaldo Escobar" userId="90a1e9fd8308b2a1" providerId="LiveId" clId="{29BF51D4-9601-4C4D-919F-5A3599F21EA0}" dt="2022-07-14T04:56:34.573" v="3671" actId="6549"/>
        <pc:sldMkLst>
          <pc:docMk/>
          <pc:sldMk cId="1256196580" sldId="316"/>
        </pc:sldMkLst>
        <pc:spChg chg="mod">
          <ac:chgData name="Oswaldo Escobar" userId="90a1e9fd8308b2a1" providerId="LiveId" clId="{29BF51D4-9601-4C4D-919F-5A3599F21EA0}" dt="2022-07-14T04:56:34.573" v="3671" actId="6549"/>
          <ac:spMkLst>
            <pc:docMk/>
            <pc:sldMk cId="1256196580" sldId="316"/>
            <ac:spMk id="4" creationId="{8A941604-DA2B-5AA4-9F89-66C67CDE42BF}"/>
          </ac:spMkLst>
        </pc:spChg>
        <pc:spChg chg="mod">
          <ac:chgData name="Oswaldo Escobar" userId="90a1e9fd8308b2a1" providerId="LiveId" clId="{29BF51D4-9601-4C4D-919F-5A3599F21EA0}" dt="2022-07-13T21:56:22.057" v="1211" actId="6549"/>
          <ac:spMkLst>
            <pc:docMk/>
            <pc:sldMk cId="1256196580" sldId="316"/>
            <ac:spMk id="5" creationId="{3296FB2F-DF6E-AFBC-F118-C8E07B34121A}"/>
          </ac:spMkLst>
        </pc:spChg>
        <pc:spChg chg="mod">
          <ac:chgData name="Oswaldo Escobar" userId="90a1e9fd8308b2a1" providerId="LiveId" clId="{29BF51D4-9601-4C4D-919F-5A3599F21EA0}" dt="2022-07-13T22:49:01.375" v="1472" actId="14100"/>
          <ac:spMkLst>
            <pc:docMk/>
            <pc:sldMk cId="1256196580" sldId="316"/>
            <ac:spMk id="34" creationId="{0ACA4957-696F-5552-9679-FBE9AA49E6B8}"/>
          </ac:spMkLst>
        </pc:spChg>
        <pc:spChg chg="mod">
          <ac:chgData name="Oswaldo Escobar" userId="90a1e9fd8308b2a1" providerId="LiveId" clId="{29BF51D4-9601-4C4D-919F-5A3599F21EA0}" dt="2022-07-13T22:48:48.172" v="1469" actId="1037"/>
          <ac:spMkLst>
            <pc:docMk/>
            <pc:sldMk cId="1256196580" sldId="316"/>
            <ac:spMk id="35" creationId="{ECC3D79C-49AC-588D-A66D-65A9B8129F66}"/>
          </ac:spMkLst>
        </pc:spChg>
        <pc:picChg chg="del">
          <ac:chgData name="Oswaldo Escobar" userId="90a1e9fd8308b2a1" providerId="LiveId" clId="{29BF51D4-9601-4C4D-919F-5A3599F21EA0}" dt="2022-07-13T21:48:36.952" v="957" actId="478"/>
          <ac:picMkLst>
            <pc:docMk/>
            <pc:sldMk cId="1256196580" sldId="316"/>
            <ac:picMk id="3" creationId="{9979231E-6072-F221-CB18-A9672BB52D5D}"/>
          </ac:picMkLst>
        </pc:picChg>
        <pc:picChg chg="add mod">
          <ac:chgData name="Oswaldo Escobar" userId="90a1e9fd8308b2a1" providerId="LiveId" clId="{29BF51D4-9601-4C4D-919F-5A3599F21EA0}" dt="2022-07-13T22:48:24.530" v="1450" actId="1076"/>
          <ac:picMkLst>
            <pc:docMk/>
            <pc:sldMk cId="1256196580" sldId="316"/>
            <ac:picMk id="6" creationId="{007E254C-FA4D-5E7D-9D09-39CB0EBA0211}"/>
          </ac:picMkLst>
        </pc:picChg>
        <pc:picChg chg="add mod">
          <ac:chgData name="Oswaldo Escobar" userId="90a1e9fd8308b2a1" providerId="LiveId" clId="{29BF51D4-9601-4C4D-919F-5A3599F21EA0}" dt="2022-07-13T22:48:26.290" v="1451" actId="1076"/>
          <ac:picMkLst>
            <pc:docMk/>
            <pc:sldMk cId="1256196580" sldId="316"/>
            <ac:picMk id="8" creationId="{6A9AA32A-99E9-C329-85D2-2133AD6E4E8E}"/>
          </ac:picMkLst>
        </pc:picChg>
        <pc:picChg chg="add del mod">
          <ac:chgData name="Oswaldo Escobar" userId="90a1e9fd8308b2a1" providerId="LiveId" clId="{29BF51D4-9601-4C4D-919F-5A3599F21EA0}" dt="2022-07-13T21:50:42.721" v="973" actId="478"/>
          <ac:picMkLst>
            <pc:docMk/>
            <pc:sldMk cId="1256196580" sldId="316"/>
            <ac:picMk id="10" creationId="{0A0744A1-1684-1F7B-774D-0A19B5759E3C}"/>
          </ac:picMkLst>
        </pc:picChg>
        <pc:picChg chg="del">
          <ac:chgData name="Oswaldo Escobar" userId="90a1e9fd8308b2a1" providerId="LiveId" clId="{29BF51D4-9601-4C4D-919F-5A3599F21EA0}" dt="2022-07-13T21:48:37.736" v="958" actId="478"/>
          <ac:picMkLst>
            <pc:docMk/>
            <pc:sldMk cId="1256196580" sldId="316"/>
            <ac:picMk id="12" creationId="{43FA8293-CC06-4EFF-0CF6-A86ED2B8F7A1}"/>
          </ac:picMkLst>
        </pc:picChg>
        <pc:picChg chg="add mod">
          <ac:chgData name="Oswaldo Escobar" userId="90a1e9fd8308b2a1" providerId="LiveId" clId="{29BF51D4-9601-4C4D-919F-5A3599F21EA0}" dt="2022-07-13T22:48:29.683" v="1452" actId="1076"/>
          <ac:picMkLst>
            <pc:docMk/>
            <pc:sldMk cId="1256196580" sldId="316"/>
            <ac:picMk id="13" creationId="{7D421019-70E8-2E94-3048-75E6C69D664C}"/>
          </ac:picMkLst>
        </pc:picChg>
        <pc:picChg chg="add mod">
          <ac:chgData name="Oswaldo Escobar" userId="90a1e9fd8308b2a1" providerId="LiveId" clId="{29BF51D4-9601-4C4D-919F-5A3599F21EA0}" dt="2022-07-13T22:48:21.009" v="1449" actId="1076"/>
          <ac:picMkLst>
            <pc:docMk/>
            <pc:sldMk cId="1256196580" sldId="316"/>
            <ac:picMk id="15" creationId="{B1DEBD36-BB0B-8B66-27CF-6455C6808D71}"/>
          </ac:picMkLst>
        </pc:picChg>
        <pc:picChg chg="del">
          <ac:chgData name="Oswaldo Escobar" userId="90a1e9fd8308b2a1" providerId="LiveId" clId="{29BF51D4-9601-4C4D-919F-5A3599F21EA0}" dt="2022-07-13T21:48:38.276" v="959" actId="478"/>
          <ac:picMkLst>
            <pc:docMk/>
            <pc:sldMk cId="1256196580" sldId="316"/>
            <ac:picMk id="16" creationId="{468B5B5C-ED1B-21DF-D20B-F12E85D792E4}"/>
          </ac:picMkLst>
        </pc:picChg>
        <pc:picChg chg="add mod">
          <ac:chgData name="Oswaldo Escobar" userId="90a1e9fd8308b2a1" providerId="LiveId" clId="{29BF51D4-9601-4C4D-919F-5A3599F21EA0}" dt="2022-07-13T22:48:21.009" v="1449" actId="1076"/>
          <ac:picMkLst>
            <pc:docMk/>
            <pc:sldMk cId="1256196580" sldId="316"/>
            <ac:picMk id="18" creationId="{B70A7E7C-8295-7E29-EB72-750AA70C0084}"/>
          </ac:picMkLst>
        </pc:picChg>
        <pc:picChg chg="del">
          <ac:chgData name="Oswaldo Escobar" userId="90a1e9fd8308b2a1" providerId="LiveId" clId="{29BF51D4-9601-4C4D-919F-5A3599F21EA0}" dt="2022-07-13T21:48:39.621" v="961" actId="478"/>
          <ac:picMkLst>
            <pc:docMk/>
            <pc:sldMk cId="1256196580" sldId="316"/>
            <ac:picMk id="19" creationId="{26E6C121-D29E-0E67-3DFC-71102C2722C4}"/>
          </ac:picMkLst>
        </pc:picChg>
        <pc:picChg chg="del">
          <ac:chgData name="Oswaldo Escobar" userId="90a1e9fd8308b2a1" providerId="LiveId" clId="{29BF51D4-9601-4C4D-919F-5A3599F21EA0}" dt="2022-07-13T21:48:38.984" v="960" actId="478"/>
          <ac:picMkLst>
            <pc:docMk/>
            <pc:sldMk cId="1256196580" sldId="316"/>
            <ac:picMk id="21" creationId="{01B95500-31CE-09EA-3F76-1A9D4EAA81A6}"/>
          </ac:picMkLst>
        </pc:picChg>
        <pc:picChg chg="add mod">
          <ac:chgData name="Oswaldo Escobar" userId="90a1e9fd8308b2a1" providerId="LiveId" clId="{29BF51D4-9601-4C4D-919F-5A3599F21EA0}" dt="2022-07-13T22:48:21.009" v="1449" actId="1076"/>
          <ac:picMkLst>
            <pc:docMk/>
            <pc:sldMk cId="1256196580" sldId="316"/>
            <ac:picMk id="22" creationId="{B32B8ABB-E380-DCA3-C85D-F2B14B975471}"/>
          </ac:picMkLst>
        </pc:picChg>
        <pc:picChg chg="del">
          <ac:chgData name="Oswaldo Escobar" userId="90a1e9fd8308b2a1" providerId="LiveId" clId="{29BF51D4-9601-4C4D-919F-5A3599F21EA0}" dt="2022-07-13T21:48:40.346" v="962" actId="478"/>
          <ac:picMkLst>
            <pc:docMk/>
            <pc:sldMk cId="1256196580" sldId="316"/>
            <ac:picMk id="23" creationId="{7664C58F-40BE-B07C-AD70-0D947ADAA026}"/>
          </ac:picMkLst>
        </pc:picChg>
        <pc:picChg chg="del">
          <ac:chgData name="Oswaldo Escobar" userId="90a1e9fd8308b2a1" providerId="LiveId" clId="{29BF51D4-9601-4C4D-919F-5A3599F21EA0}" dt="2022-07-13T21:48:40.945" v="963" actId="478"/>
          <ac:picMkLst>
            <pc:docMk/>
            <pc:sldMk cId="1256196580" sldId="316"/>
            <ac:picMk id="25" creationId="{D3807538-6BC5-E667-41A9-163236247BF8}"/>
          </ac:picMkLst>
        </pc:picChg>
        <pc:picChg chg="add del mod">
          <ac:chgData name="Oswaldo Escobar" userId="90a1e9fd8308b2a1" providerId="LiveId" clId="{29BF51D4-9601-4C4D-919F-5A3599F21EA0}" dt="2022-07-13T22:46:45.219" v="1432" actId="21"/>
          <ac:picMkLst>
            <pc:docMk/>
            <pc:sldMk cId="1256196580" sldId="316"/>
            <ac:picMk id="26" creationId="{5C2703EF-77B8-DB81-FAE0-B62CF7F29B59}"/>
          </ac:picMkLst>
        </pc:picChg>
        <pc:picChg chg="mod">
          <ac:chgData name="Oswaldo Escobar" userId="90a1e9fd8308b2a1" providerId="LiveId" clId="{29BF51D4-9601-4C4D-919F-5A3599F21EA0}" dt="2022-07-13T22:48:54.242" v="1471" actId="1440"/>
          <ac:picMkLst>
            <pc:docMk/>
            <pc:sldMk cId="1256196580" sldId="316"/>
            <ac:picMk id="27" creationId="{9B11DFD5-B25F-FE75-5E4D-DADDF45F2713}"/>
          </ac:picMkLst>
        </pc:picChg>
        <pc:picChg chg="del">
          <ac:chgData name="Oswaldo Escobar" userId="90a1e9fd8308b2a1" providerId="LiveId" clId="{29BF51D4-9601-4C4D-919F-5A3599F21EA0}" dt="2022-07-13T21:48:41.761" v="964" actId="478"/>
          <ac:picMkLst>
            <pc:docMk/>
            <pc:sldMk cId="1256196580" sldId="316"/>
            <ac:picMk id="29" creationId="{56AD921B-B3F9-92A3-E4E7-1BBE34910B91}"/>
          </ac:picMkLst>
        </pc:picChg>
        <pc:picChg chg="add del mod">
          <ac:chgData name="Oswaldo Escobar" userId="90a1e9fd8308b2a1" providerId="LiveId" clId="{29BF51D4-9601-4C4D-919F-5A3599F21EA0}" dt="2022-07-13T22:46:45.219" v="1432" actId="21"/>
          <ac:picMkLst>
            <pc:docMk/>
            <pc:sldMk cId="1256196580" sldId="316"/>
            <ac:picMk id="30" creationId="{3E26626B-3D4C-29EF-6AA2-2BB83D31A64F}"/>
          </ac:picMkLst>
        </pc:picChg>
        <pc:picChg chg="add del mod">
          <ac:chgData name="Oswaldo Escobar" userId="90a1e9fd8308b2a1" providerId="LiveId" clId="{29BF51D4-9601-4C4D-919F-5A3599F21EA0}" dt="2022-07-13T22:46:45.219" v="1432" actId="21"/>
          <ac:picMkLst>
            <pc:docMk/>
            <pc:sldMk cId="1256196580" sldId="316"/>
            <ac:picMk id="32" creationId="{B84BF483-7C77-F4D1-6026-4058837E31A9}"/>
          </ac:picMkLst>
        </pc:picChg>
        <pc:picChg chg="add del mod">
          <ac:chgData name="Oswaldo Escobar" userId="90a1e9fd8308b2a1" providerId="LiveId" clId="{29BF51D4-9601-4C4D-919F-5A3599F21EA0}" dt="2022-07-13T22:46:45.219" v="1432" actId="21"/>
          <ac:picMkLst>
            <pc:docMk/>
            <pc:sldMk cId="1256196580" sldId="316"/>
            <ac:picMk id="36" creationId="{E8D43960-DDAC-DE25-3B52-8E9FEAB7830D}"/>
          </ac:picMkLst>
        </pc:picChg>
        <pc:picChg chg="add del mod">
          <ac:chgData name="Oswaldo Escobar" userId="90a1e9fd8308b2a1" providerId="LiveId" clId="{29BF51D4-9601-4C4D-919F-5A3599F21EA0}" dt="2022-07-13T22:45:34.816" v="1423" actId="21"/>
          <ac:picMkLst>
            <pc:docMk/>
            <pc:sldMk cId="1256196580" sldId="316"/>
            <ac:picMk id="37" creationId="{270CB971-BE6F-764A-037D-955271659C1C}"/>
          </ac:picMkLst>
        </pc:picChg>
        <pc:picChg chg="add mod">
          <ac:chgData name="Oswaldo Escobar" userId="90a1e9fd8308b2a1" providerId="LiveId" clId="{29BF51D4-9601-4C4D-919F-5A3599F21EA0}" dt="2022-07-13T22:48:39.918" v="1455" actId="14100"/>
          <ac:picMkLst>
            <pc:docMk/>
            <pc:sldMk cId="1256196580" sldId="316"/>
            <ac:picMk id="38" creationId="{231A2C93-796D-7B44-89EF-AA638AE1A10B}"/>
          </ac:picMkLst>
        </pc:picChg>
      </pc:sldChg>
      <pc:sldChg chg="addSp delSp modSp add mod">
        <pc:chgData name="Oswaldo Escobar" userId="90a1e9fd8308b2a1" providerId="LiveId" clId="{29BF51D4-9601-4C4D-919F-5A3599F21EA0}" dt="2022-07-14T04:56:26.290" v="3670" actId="20577"/>
        <pc:sldMkLst>
          <pc:docMk/>
          <pc:sldMk cId="3330569955" sldId="317"/>
        </pc:sldMkLst>
        <pc:spChg chg="mod">
          <ac:chgData name="Oswaldo Escobar" userId="90a1e9fd8308b2a1" providerId="LiveId" clId="{29BF51D4-9601-4C4D-919F-5A3599F21EA0}" dt="2022-07-14T04:56:26.290" v="3670" actId="20577"/>
          <ac:spMkLst>
            <pc:docMk/>
            <pc:sldMk cId="3330569955" sldId="317"/>
            <ac:spMk id="4" creationId="{8A941604-DA2B-5AA4-9F89-66C67CDE42BF}"/>
          </ac:spMkLst>
        </pc:spChg>
        <pc:spChg chg="mod">
          <ac:chgData name="Oswaldo Escobar" userId="90a1e9fd8308b2a1" providerId="LiveId" clId="{29BF51D4-9601-4C4D-919F-5A3599F21EA0}" dt="2022-07-13T23:47:18.348" v="2347" actId="1036"/>
          <ac:spMkLst>
            <pc:docMk/>
            <pc:sldMk cId="3330569955" sldId="317"/>
            <ac:spMk id="34" creationId="{0ACA4957-696F-5552-9679-FBE9AA49E6B8}"/>
          </ac:spMkLst>
        </pc:spChg>
        <pc:spChg chg="mod">
          <ac:chgData name="Oswaldo Escobar" userId="90a1e9fd8308b2a1" providerId="LiveId" clId="{29BF51D4-9601-4C4D-919F-5A3599F21EA0}" dt="2022-07-13T23:47:18.348" v="2347" actId="1036"/>
          <ac:spMkLst>
            <pc:docMk/>
            <pc:sldMk cId="3330569955" sldId="317"/>
            <ac:spMk id="35" creationId="{ECC3D79C-49AC-588D-A66D-65A9B8129F66}"/>
          </ac:spMkLst>
        </pc:spChg>
        <pc:picChg chg="add mod">
          <ac:chgData name="Oswaldo Escobar" userId="90a1e9fd8308b2a1" providerId="LiveId" clId="{29BF51D4-9601-4C4D-919F-5A3599F21EA0}" dt="2022-07-13T23:47:18.348" v="2347" actId="1036"/>
          <ac:picMkLst>
            <pc:docMk/>
            <pc:sldMk cId="3330569955" sldId="317"/>
            <ac:picMk id="3" creationId="{09CBCC2B-37A9-6363-6698-06A4AF09FA62}"/>
          </ac:picMkLst>
        </pc:picChg>
        <pc:picChg chg="del">
          <ac:chgData name="Oswaldo Escobar" userId="90a1e9fd8308b2a1" providerId="LiveId" clId="{29BF51D4-9601-4C4D-919F-5A3599F21EA0}" dt="2022-07-13T22:42:10.050" v="1399" actId="478"/>
          <ac:picMkLst>
            <pc:docMk/>
            <pc:sldMk cId="3330569955" sldId="317"/>
            <ac:picMk id="6" creationId="{007E254C-FA4D-5E7D-9D09-39CB0EBA0211}"/>
          </ac:picMkLst>
        </pc:picChg>
        <pc:picChg chg="del">
          <ac:chgData name="Oswaldo Escobar" userId="90a1e9fd8308b2a1" providerId="LiveId" clId="{29BF51D4-9601-4C4D-919F-5A3599F21EA0}" dt="2022-07-13T22:42:11.863" v="1402" actId="478"/>
          <ac:picMkLst>
            <pc:docMk/>
            <pc:sldMk cId="3330569955" sldId="317"/>
            <ac:picMk id="8" creationId="{6A9AA32A-99E9-C329-85D2-2133AD6E4E8E}"/>
          </ac:picMkLst>
        </pc:picChg>
        <pc:picChg chg="add mod">
          <ac:chgData name="Oswaldo Escobar" userId="90a1e9fd8308b2a1" providerId="LiveId" clId="{29BF51D4-9601-4C4D-919F-5A3599F21EA0}" dt="2022-07-13T23:47:18.348" v="2347" actId="1036"/>
          <ac:picMkLst>
            <pc:docMk/>
            <pc:sldMk cId="3330569955" sldId="317"/>
            <ac:picMk id="9" creationId="{157F2EE1-42B6-8C62-C84E-AA04E803EC45}"/>
          </ac:picMkLst>
        </pc:picChg>
        <pc:picChg chg="add mod">
          <ac:chgData name="Oswaldo Escobar" userId="90a1e9fd8308b2a1" providerId="LiveId" clId="{29BF51D4-9601-4C4D-919F-5A3599F21EA0}" dt="2022-07-13T23:47:18.348" v="2347" actId="1036"/>
          <ac:picMkLst>
            <pc:docMk/>
            <pc:sldMk cId="3330569955" sldId="317"/>
            <ac:picMk id="11" creationId="{195ED8C2-445F-6887-FB12-803B64498B03}"/>
          </ac:picMkLst>
        </pc:picChg>
        <pc:picChg chg="del">
          <ac:chgData name="Oswaldo Escobar" userId="90a1e9fd8308b2a1" providerId="LiveId" clId="{29BF51D4-9601-4C4D-919F-5A3599F21EA0}" dt="2022-07-13T22:42:11.377" v="1401" actId="478"/>
          <ac:picMkLst>
            <pc:docMk/>
            <pc:sldMk cId="3330569955" sldId="317"/>
            <ac:picMk id="13" creationId="{7D421019-70E8-2E94-3048-75E6C69D664C}"/>
          </ac:picMkLst>
        </pc:picChg>
        <pc:picChg chg="del">
          <ac:chgData name="Oswaldo Escobar" userId="90a1e9fd8308b2a1" providerId="LiveId" clId="{29BF51D4-9601-4C4D-919F-5A3599F21EA0}" dt="2022-07-13T22:42:10.738" v="1400" actId="478"/>
          <ac:picMkLst>
            <pc:docMk/>
            <pc:sldMk cId="3330569955" sldId="317"/>
            <ac:picMk id="15" creationId="{B1DEBD36-BB0B-8B66-27CF-6455C6808D71}"/>
          </ac:picMkLst>
        </pc:picChg>
        <pc:picChg chg="del">
          <ac:chgData name="Oswaldo Escobar" userId="90a1e9fd8308b2a1" providerId="LiveId" clId="{29BF51D4-9601-4C4D-919F-5A3599F21EA0}" dt="2022-07-13T22:42:12.399" v="1403" actId="478"/>
          <ac:picMkLst>
            <pc:docMk/>
            <pc:sldMk cId="3330569955" sldId="317"/>
            <ac:picMk id="18" creationId="{B70A7E7C-8295-7E29-EB72-750AA70C0084}"/>
          </ac:picMkLst>
        </pc:picChg>
        <pc:picChg chg="del">
          <ac:chgData name="Oswaldo Escobar" userId="90a1e9fd8308b2a1" providerId="LiveId" clId="{29BF51D4-9601-4C4D-919F-5A3599F21EA0}" dt="2022-07-13T22:42:12.887" v="1404" actId="478"/>
          <ac:picMkLst>
            <pc:docMk/>
            <pc:sldMk cId="3330569955" sldId="317"/>
            <ac:picMk id="22" creationId="{B32B8ABB-E380-DCA3-C85D-F2B14B975471}"/>
          </ac:picMkLst>
        </pc:picChg>
        <pc:picChg chg="add mod">
          <ac:chgData name="Oswaldo Escobar" userId="90a1e9fd8308b2a1" providerId="LiveId" clId="{29BF51D4-9601-4C4D-919F-5A3599F21EA0}" dt="2022-07-13T23:47:18.348" v="2347" actId="1036"/>
          <ac:picMkLst>
            <pc:docMk/>
            <pc:sldMk cId="3330569955" sldId="317"/>
            <ac:picMk id="23" creationId="{4D434C3C-1C76-84B8-84C8-CC238B622DD0}"/>
          </ac:picMkLst>
        </pc:picChg>
        <pc:picChg chg="add mod">
          <ac:chgData name="Oswaldo Escobar" userId="90a1e9fd8308b2a1" providerId="LiveId" clId="{29BF51D4-9601-4C4D-919F-5A3599F21EA0}" dt="2022-07-13T23:47:18.348" v="2347" actId="1036"/>
          <ac:picMkLst>
            <pc:docMk/>
            <pc:sldMk cId="3330569955" sldId="317"/>
            <ac:picMk id="24" creationId="{05B5C3F2-1B8B-F7AE-9225-8693AE76D952}"/>
          </ac:picMkLst>
        </pc:picChg>
        <pc:picChg chg="add mod">
          <ac:chgData name="Oswaldo Escobar" userId="90a1e9fd8308b2a1" providerId="LiveId" clId="{29BF51D4-9601-4C4D-919F-5A3599F21EA0}" dt="2022-07-13T23:47:18.348" v="2347" actId="1036"/>
          <ac:picMkLst>
            <pc:docMk/>
            <pc:sldMk cId="3330569955" sldId="317"/>
            <ac:picMk id="25" creationId="{296EB905-26B8-38DB-6651-D05EBDC642B2}"/>
          </ac:picMkLst>
        </pc:picChg>
        <pc:picChg chg="del">
          <ac:chgData name="Oswaldo Escobar" userId="90a1e9fd8308b2a1" providerId="LiveId" clId="{29BF51D4-9601-4C4D-919F-5A3599F21EA0}" dt="2022-07-13T22:42:14.916" v="1408" actId="478"/>
          <ac:picMkLst>
            <pc:docMk/>
            <pc:sldMk cId="3330569955" sldId="317"/>
            <ac:picMk id="26" creationId="{5C2703EF-77B8-DB81-FAE0-B62CF7F29B59}"/>
          </ac:picMkLst>
        </pc:picChg>
        <pc:picChg chg="mod">
          <ac:chgData name="Oswaldo Escobar" userId="90a1e9fd8308b2a1" providerId="LiveId" clId="{29BF51D4-9601-4C4D-919F-5A3599F21EA0}" dt="2022-07-13T23:47:18.348" v="2347" actId="1036"/>
          <ac:picMkLst>
            <pc:docMk/>
            <pc:sldMk cId="3330569955" sldId="317"/>
            <ac:picMk id="27" creationId="{9B11DFD5-B25F-FE75-5E4D-DADDF45F2713}"/>
          </ac:picMkLst>
        </pc:picChg>
        <pc:picChg chg="add mod">
          <ac:chgData name="Oswaldo Escobar" userId="90a1e9fd8308b2a1" providerId="LiveId" clId="{29BF51D4-9601-4C4D-919F-5A3599F21EA0}" dt="2022-07-13T23:47:18.348" v="2347" actId="1036"/>
          <ac:picMkLst>
            <pc:docMk/>
            <pc:sldMk cId="3330569955" sldId="317"/>
            <ac:picMk id="28" creationId="{C73DE57F-2D90-A452-B784-7D89F80522C5}"/>
          </ac:picMkLst>
        </pc:picChg>
        <pc:picChg chg="del">
          <ac:chgData name="Oswaldo Escobar" userId="90a1e9fd8308b2a1" providerId="LiveId" clId="{29BF51D4-9601-4C4D-919F-5A3599F21EA0}" dt="2022-07-13T22:42:14.459" v="1407" actId="478"/>
          <ac:picMkLst>
            <pc:docMk/>
            <pc:sldMk cId="3330569955" sldId="317"/>
            <ac:picMk id="30" creationId="{3E26626B-3D4C-29EF-6AA2-2BB83D31A64F}"/>
          </ac:picMkLst>
        </pc:picChg>
        <pc:picChg chg="del">
          <ac:chgData name="Oswaldo Escobar" userId="90a1e9fd8308b2a1" providerId="LiveId" clId="{29BF51D4-9601-4C4D-919F-5A3599F21EA0}" dt="2022-07-13T22:42:13.829" v="1406" actId="478"/>
          <ac:picMkLst>
            <pc:docMk/>
            <pc:sldMk cId="3330569955" sldId="317"/>
            <ac:picMk id="32" creationId="{B84BF483-7C77-F4D1-6026-4058837E31A9}"/>
          </ac:picMkLst>
        </pc:picChg>
        <pc:picChg chg="del">
          <ac:chgData name="Oswaldo Escobar" userId="90a1e9fd8308b2a1" providerId="LiveId" clId="{29BF51D4-9601-4C4D-919F-5A3599F21EA0}" dt="2022-07-13T22:42:13.311" v="1405" actId="478"/>
          <ac:picMkLst>
            <pc:docMk/>
            <pc:sldMk cId="3330569955" sldId="317"/>
            <ac:picMk id="36" creationId="{E8D43960-DDAC-DE25-3B52-8E9FEAB7830D}"/>
          </ac:picMkLst>
        </pc:picChg>
      </pc:sldChg>
      <pc:sldChg chg="addSp delSp modSp add mod">
        <pc:chgData name="Oswaldo Escobar" userId="90a1e9fd8308b2a1" providerId="LiveId" clId="{29BF51D4-9601-4C4D-919F-5A3599F21EA0}" dt="2022-07-14T00:52:15.819" v="2772" actId="1076"/>
        <pc:sldMkLst>
          <pc:docMk/>
          <pc:sldMk cId="808943146" sldId="318"/>
        </pc:sldMkLst>
        <pc:spChg chg="mod">
          <ac:chgData name="Oswaldo Escobar" userId="90a1e9fd8308b2a1" providerId="LiveId" clId="{29BF51D4-9601-4C4D-919F-5A3599F21EA0}" dt="2022-07-13T23:26:33.376" v="1919" actId="20577"/>
          <ac:spMkLst>
            <pc:docMk/>
            <pc:sldMk cId="808943146" sldId="318"/>
            <ac:spMk id="6" creationId="{899E45B3-FC30-BEB8-17B3-8A652F7B4116}"/>
          </ac:spMkLst>
        </pc:spChg>
        <pc:spChg chg="del">
          <ac:chgData name="Oswaldo Escobar" userId="90a1e9fd8308b2a1" providerId="LiveId" clId="{29BF51D4-9601-4C4D-919F-5A3599F21EA0}" dt="2022-07-13T23:27:24.995" v="2120" actId="478"/>
          <ac:spMkLst>
            <pc:docMk/>
            <pc:sldMk cId="808943146" sldId="318"/>
            <ac:spMk id="9" creationId="{2C8A5030-ED56-3C10-45B4-994B5DD01EBF}"/>
          </ac:spMkLst>
        </pc:spChg>
        <pc:spChg chg="add mod">
          <ac:chgData name="Oswaldo Escobar" userId="90a1e9fd8308b2a1" providerId="LiveId" clId="{29BF51D4-9601-4C4D-919F-5A3599F21EA0}" dt="2022-07-14T00:52:03.471" v="2768" actId="1038"/>
          <ac:spMkLst>
            <pc:docMk/>
            <pc:sldMk cId="808943146" sldId="318"/>
            <ac:spMk id="10" creationId="{CD961A2E-00CF-F9AB-26E5-7E8DA6AF54FF}"/>
          </ac:spMkLst>
        </pc:spChg>
        <pc:spChg chg="mod">
          <ac:chgData name="Oswaldo Escobar" userId="90a1e9fd8308b2a1" providerId="LiveId" clId="{29BF51D4-9601-4C4D-919F-5A3599F21EA0}" dt="2022-07-14T00:52:15.819" v="2772" actId="1076"/>
          <ac:spMkLst>
            <pc:docMk/>
            <pc:sldMk cId="808943146" sldId="318"/>
            <ac:spMk id="17" creationId="{DD92DE1F-A544-BAC0-3EE7-761A36707889}"/>
          </ac:spMkLst>
        </pc:spChg>
        <pc:spChg chg="add mod">
          <ac:chgData name="Oswaldo Escobar" userId="90a1e9fd8308b2a1" providerId="LiveId" clId="{29BF51D4-9601-4C4D-919F-5A3599F21EA0}" dt="2022-07-14T00:52:06.909" v="2769" actId="1076"/>
          <ac:spMkLst>
            <pc:docMk/>
            <pc:sldMk cId="808943146" sldId="318"/>
            <ac:spMk id="19" creationId="{9788DB86-2DC9-C738-5357-9B76A59D4EB7}"/>
          </ac:spMkLst>
        </pc:spChg>
        <pc:spChg chg="del">
          <ac:chgData name="Oswaldo Escobar" userId="90a1e9fd8308b2a1" providerId="LiveId" clId="{29BF51D4-9601-4C4D-919F-5A3599F21EA0}" dt="2022-07-13T23:27:23.927" v="2119" actId="478"/>
          <ac:spMkLst>
            <pc:docMk/>
            <pc:sldMk cId="808943146" sldId="318"/>
            <ac:spMk id="21" creationId="{130D27F2-5ABE-2132-6E21-EAE19807321C}"/>
          </ac:spMkLst>
        </pc:spChg>
        <pc:spChg chg="del">
          <ac:chgData name="Oswaldo Escobar" userId="90a1e9fd8308b2a1" providerId="LiveId" clId="{29BF51D4-9601-4C4D-919F-5A3599F21EA0}" dt="2022-07-13T23:27:26.441" v="2121" actId="478"/>
          <ac:spMkLst>
            <pc:docMk/>
            <pc:sldMk cId="808943146" sldId="318"/>
            <ac:spMk id="22" creationId="{E1681B38-0BB6-5C13-E870-8EC017339566}"/>
          </ac:spMkLst>
        </pc:spChg>
        <pc:picChg chg="add mod">
          <ac:chgData name="Oswaldo Escobar" userId="90a1e9fd8308b2a1" providerId="LiveId" clId="{29BF51D4-9601-4C4D-919F-5A3599F21EA0}" dt="2022-07-14T00:52:03.471" v="2768" actId="1038"/>
          <ac:picMkLst>
            <pc:docMk/>
            <pc:sldMk cId="808943146" sldId="318"/>
            <ac:picMk id="3" creationId="{18886AE6-BA86-E381-A2A0-E4B1D38F1F90}"/>
          </ac:picMkLst>
        </pc:picChg>
        <pc:picChg chg="add mod">
          <ac:chgData name="Oswaldo Escobar" userId="90a1e9fd8308b2a1" providerId="LiveId" clId="{29BF51D4-9601-4C4D-919F-5A3599F21EA0}" dt="2022-07-14T00:52:03.471" v="2768" actId="1038"/>
          <ac:picMkLst>
            <pc:docMk/>
            <pc:sldMk cId="808943146" sldId="318"/>
            <ac:picMk id="5" creationId="{56E86CEA-AEF4-F0D9-8E90-108B9D0F7D4F}"/>
          </ac:picMkLst>
        </pc:picChg>
        <pc:picChg chg="add mod">
          <ac:chgData name="Oswaldo Escobar" userId="90a1e9fd8308b2a1" providerId="LiveId" clId="{29BF51D4-9601-4C4D-919F-5A3599F21EA0}" dt="2022-07-14T00:52:03.471" v="2768" actId="1038"/>
          <ac:picMkLst>
            <pc:docMk/>
            <pc:sldMk cId="808943146" sldId="318"/>
            <ac:picMk id="8" creationId="{A01DB8F7-630E-AC7C-CDC0-12955C9453FC}"/>
          </ac:picMkLst>
        </pc:picChg>
        <pc:picChg chg="add del mod">
          <ac:chgData name="Oswaldo Escobar" userId="90a1e9fd8308b2a1" providerId="LiveId" clId="{29BF51D4-9601-4C4D-919F-5A3599F21EA0}" dt="2022-07-14T00:52:09.320" v="2770" actId="14100"/>
          <ac:picMkLst>
            <pc:docMk/>
            <pc:sldMk cId="808943146" sldId="318"/>
            <ac:picMk id="11" creationId="{5DB9A78F-E18D-BA85-EE9C-F00611CB805B}"/>
          </ac:picMkLst>
        </pc:picChg>
        <pc:picChg chg="del">
          <ac:chgData name="Oswaldo Escobar" userId="90a1e9fd8308b2a1" providerId="LiveId" clId="{29BF51D4-9601-4C4D-919F-5A3599F21EA0}" dt="2022-07-13T23:26:38.943" v="1920" actId="478"/>
          <ac:picMkLst>
            <pc:docMk/>
            <pc:sldMk cId="808943146" sldId="318"/>
            <ac:picMk id="12" creationId="{383BCC5F-E29C-26E4-22C8-DACDC005AEC9}"/>
          </ac:picMkLst>
        </pc:picChg>
        <pc:picChg chg="del mod">
          <ac:chgData name="Oswaldo Escobar" userId="90a1e9fd8308b2a1" providerId="LiveId" clId="{29BF51D4-9601-4C4D-919F-5A3599F21EA0}" dt="2022-07-13T23:27:50.289" v="2130" actId="478"/>
          <ac:picMkLst>
            <pc:docMk/>
            <pc:sldMk cId="808943146" sldId="318"/>
            <ac:picMk id="16" creationId="{E4BD373D-3ADF-4874-F439-F1F48BAD3A77}"/>
          </ac:picMkLst>
        </pc:picChg>
        <pc:picChg chg="del">
          <ac:chgData name="Oswaldo Escobar" userId="90a1e9fd8308b2a1" providerId="LiveId" clId="{29BF51D4-9601-4C4D-919F-5A3599F21EA0}" dt="2022-07-13T23:27:48.780" v="2128" actId="478"/>
          <ac:picMkLst>
            <pc:docMk/>
            <pc:sldMk cId="808943146" sldId="318"/>
            <ac:picMk id="18" creationId="{7E00E44A-21DB-10B3-5358-3A6BB259612C}"/>
          </ac:picMkLst>
        </pc:picChg>
        <pc:picChg chg="del">
          <ac:chgData name="Oswaldo Escobar" userId="90a1e9fd8308b2a1" providerId="LiveId" clId="{29BF51D4-9601-4C4D-919F-5A3599F21EA0}" dt="2022-07-13T23:27:49.614" v="2129" actId="478"/>
          <ac:picMkLst>
            <pc:docMk/>
            <pc:sldMk cId="808943146" sldId="318"/>
            <ac:picMk id="20" creationId="{F8A9C76E-0BAE-5B9B-0712-1E9AEC36E6C5}"/>
          </ac:picMkLst>
        </pc:picChg>
      </pc:sldChg>
      <pc:sldChg chg="addSp delSp modSp add mod">
        <pc:chgData name="Oswaldo Escobar" userId="90a1e9fd8308b2a1" providerId="LiveId" clId="{29BF51D4-9601-4C4D-919F-5A3599F21EA0}" dt="2022-07-14T00:52:56.420" v="2775" actId="115"/>
        <pc:sldMkLst>
          <pc:docMk/>
          <pc:sldMk cId="3639083351" sldId="319"/>
        </pc:sldMkLst>
        <pc:spChg chg="add mod">
          <ac:chgData name="Oswaldo Escobar" userId="90a1e9fd8308b2a1" providerId="LiveId" clId="{29BF51D4-9601-4C4D-919F-5A3599F21EA0}" dt="2022-07-14T00:51:11.343" v="2746" actId="208"/>
          <ac:spMkLst>
            <pc:docMk/>
            <pc:sldMk cId="3639083351" sldId="319"/>
            <ac:spMk id="2" creationId="{79E58ADF-60F5-3E5F-04EA-BFB93C076038}"/>
          </ac:spMkLst>
        </pc:spChg>
        <pc:spChg chg="mod">
          <ac:chgData name="Oswaldo Escobar" userId="90a1e9fd8308b2a1" providerId="LiveId" clId="{29BF51D4-9601-4C4D-919F-5A3599F21EA0}" dt="2022-07-13T23:34:47.139" v="2182" actId="20577"/>
          <ac:spMkLst>
            <pc:docMk/>
            <pc:sldMk cId="3639083351" sldId="319"/>
            <ac:spMk id="6" creationId="{899E45B3-FC30-BEB8-17B3-8A652F7B4116}"/>
          </ac:spMkLst>
        </pc:spChg>
        <pc:spChg chg="del">
          <ac:chgData name="Oswaldo Escobar" userId="90a1e9fd8308b2a1" providerId="LiveId" clId="{29BF51D4-9601-4C4D-919F-5A3599F21EA0}" dt="2022-07-13T23:34:52.935" v="2189" actId="478"/>
          <ac:spMkLst>
            <pc:docMk/>
            <pc:sldMk cId="3639083351" sldId="319"/>
            <ac:spMk id="10" creationId="{CD961A2E-00CF-F9AB-26E5-7E8DA6AF54FF}"/>
          </ac:spMkLst>
        </pc:spChg>
        <pc:spChg chg="mod">
          <ac:chgData name="Oswaldo Escobar" userId="90a1e9fd8308b2a1" providerId="LiveId" clId="{29BF51D4-9601-4C4D-919F-5A3599F21EA0}" dt="2022-07-13T23:37:13.836" v="2237"/>
          <ac:spMkLst>
            <pc:docMk/>
            <pc:sldMk cId="3639083351" sldId="319"/>
            <ac:spMk id="13" creationId="{05FBB9FA-D567-E7BE-7113-4A5BB742ABA7}"/>
          </ac:spMkLst>
        </pc:spChg>
        <pc:spChg chg="mod">
          <ac:chgData name="Oswaldo Escobar" userId="90a1e9fd8308b2a1" providerId="LiveId" clId="{29BF51D4-9601-4C4D-919F-5A3599F21EA0}" dt="2022-07-13T23:37:13.836" v="2237"/>
          <ac:spMkLst>
            <pc:docMk/>
            <pc:sldMk cId="3639083351" sldId="319"/>
            <ac:spMk id="14" creationId="{AAB8A809-FDB2-4A05-18A2-A1A77C96A917}"/>
          </ac:spMkLst>
        </pc:spChg>
        <pc:spChg chg="mod">
          <ac:chgData name="Oswaldo Escobar" userId="90a1e9fd8308b2a1" providerId="LiveId" clId="{29BF51D4-9601-4C4D-919F-5A3599F21EA0}" dt="2022-07-13T23:37:13.836" v="2237"/>
          <ac:spMkLst>
            <pc:docMk/>
            <pc:sldMk cId="3639083351" sldId="319"/>
            <ac:spMk id="15" creationId="{F50BA080-BD4C-8384-90D0-5AFCA2F5239F}"/>
          </ac:spMkLst>
        </pc:spChg>
        <pc:spChg chg="mod">
          <ac:chgData name="Oswaldo Escobar" userId="90a1e9fd8308b2a1" providerId="LiveId" clId="{29BF51D4-9601-4C4D-919F-5A3599F21EA0}" dt="2022-07-13T23:37:13.836" v="2237"/>
          <ac:spMkLst>
            <pc:docMk/>
            <pc:sldMk cId="3639083351" sldId="319"/>
            <ac:spMk id="16" creationId="{ADE7097C-EE5E-09D0-C1C3-D5692BA6D747}"/>
          </ac:spMkLst>
        </pc:spChg>
        <pc:spChg chg="mod">
          <ac:chgData name="Oswaldo Escobar" userId="90a1e9fd8308b2a1" providerId="LiveId" clId="{29BF51D4-9601-4C4D-919F-5A3599F21EA0}" dt="2022-07-14T00:52:56.420" v="2775" actId="115"/>
          <ac:spMkLst>
            <pc:docMk/>
            <pc:sldMk cId="3639083351" sldId="319"/>
            <ac:spMk id="17" creationId="{DD92DE1F-A544-BAC0-3EE7-761A36707889}"/>
          </ac:spMkLst>
        </pc:spChg>
        <pc:spChg chg="mod">
          <ac:chgData name="Oswaldo Escobar" userId="90a1e9fd8308b2a1" providerId="LiveId" clId="{29BF51D4-9601-4C4D-919F-5A3599F21EA0}" dt="2022-07-13T23:37:13.836" v="2237"/>
          <ac:spMkLst>
            <pc:docMk/>
            <pc:sldMk cId="3639083351" sldId="319"/>
            <ac:spMk id="18" creationId="{FD8C8BAC-FD24-7CB5-29E4-50A6972F5764}"/>
          </ac:spMkLst>
        </pc:spChg>
        <pc:spChg chg="del">
          <ac:chgData name="Oswaldo Escobar" userId="90a1e9fd8308b2a1" providerId="LiveId" clId="{29BF51D4-9601-4C4D-919F-5A3599F21EA0}" dt="2022-07-13T23:34:51.035" v="2186" actId="478"/>
          <ac:spMkLst>
            <pc:docMk/>
            <pc:sldMk cId="3639083351" sldId="319"/>
            <ac:spMk id="19" creationId="{9788DB86-2DC9-C738-5357-9B76A59D4EB7}"/>
          </ac:spMkLst>
        </pc:spChg>
        <pc:spChg chg="mod">
          <ac:chgData name="Oswaldo Escobar" userId="90a1e9fd8308b2a1" providerId="LiveId" clId="{29BF51D4-9601-4C4D-919F-5A3599F21EA0}" dt="2022-07-13T23:37:13.836" v="2237"/>
          <ac:spMkLst>
            <pc:docMk/>
            <pc:sldMk cId="3639083351" sldId="319"/>
            <ac:spMk id="20" creationId="{0C37E901-0445-5AF9-4F6B-D0B709A22EF0}"/>
          </ac:spMkLst>
        </pc:spChg>
        <pc:spChg chg="mod">
          <ac:chgData name="Oswaldo Escobar" userId="90a1e9fd8308b2a1" providerId="LiveId" clId="{29BF51D4-9601-4C4D-919F-5A3599F21EA0}" dt="2022-07-13T23:37:13.836" v="2237"/>
          <ac:spMkLst>
            <pc:docMk/>
            <pc:sldMk cId="3639083351" sldId="319"/>
            <ac:spMk id="21" creationId="{8FCF004F-E23F-129D-58B2-7B14F62F0F9F}"/>
          </ac:spMkLst>
        </pc:spChg>
        <pc:spChg chg="mod">
          <ac:chgData name="Oswaldo Escobar" userId="90a1e9fd8308b2a1" providerId="LiveId" clId="{29BF51D4-9601-4C4D-919F-5A3599F21EA0}" dt="2022-07-13T23:37:13.836" v="2237"/>
          <ac:spMkLst>
            <pc:docMk/>
            <pc:sldMk cId="3639083351" sldId="319"/>
            <ac:spMk id="22" creationId="{E433DC4B-EA0D-441C-A248-E58EAB53F5FC}"/>
          </ac:spMkLst>
        </pc:spChg>
        <pc:spChg chg="mod">
          <ac:chgData name="Oswaldo Escobar" userId="90a1e9fd8308b2a1" providerId="LiveId" clId="{29BF51D4-9601-4C4D-919F-5A3599F21EA0}" dt="2022-07-13T23:37:13.836" v="2237"/>
          <ac:spMkLst>
            <pc:docMk/>
            <pc:sldMk cId="3639083351" sldId="319"/>
            <ac:spMk id="23" creationId="{6F840993-1626-9391-6EB5-D262B649E016}"/>
          </ac:spMkLst>
        </pc:spChg>
        <pc:spChg chg="mod">
          <ac:chgData name="Oswaldo Escobar" userId="90a1e9fd8308b2a1" providerId="LiveId" clId="{29BF51D4-9601-4C4D-919F-5A3599F21EA0}" dt="2022-07-13T23:37:13.836" v="2237"/>
          <ac:spMkLst>
            <pc:docMk/>
            <pc:sldMk cId="3639083351" sldId="319"/>
            <ac:spMk id="24" creationId="{45FB2011-F554-D954-50D7-5508D67DFC2C}"/>
          </ac:spMkLst>
        </pc:spChg>
        <pc:spChg chg="mod">
          <ac:chgData name="Oswaldo Escobar" userId="90a1e9fd8308b2a1" providerId="LiveId" clId="{29BF51D4-9601-4C4D-919F-5A3599F21EA0}" dt="2022-07-13T23:37:13.836" v="2237"/>
          <ac:spMkLst>
            <pc:docMk/>
            <pc:sldMk cId="3639083351" sldId="319"/>
            <ac:spMk id="25" creationId="{D958880D-E48B-A87F-17E9-3B3E1F83225F}"/>
          </ac:spMkLst>
        </pc:spChg>
        <pc:spChg chg="mod">
          <ac:chgData name="Oswaldo Escobar" userId="90a1e9fd8308b2a1" providerId="LiveId" clId="{29BF51D4-9601-4C4D-919F-5A3599F21EA0}" dt="2022-07-13T23:37:13.836" v="2237"/>
          <ac:spMkLst>
            <pc:docMk/>
            <pc:sldMk cId="3639083351" sldId="319"/>
            <ac:spMk id="26" creationId="{B85A2AD3-2011-A71E-2B12-A71A00FAE1E7}"/>
          </ac:spMkLst>
        </pc:spChg>
        <pc:spChg chg="mod">
          <ac:chgData name="Oswaldo Escobar" userId="90a1e9fd8308b2a1" providerId="LiveId" clId="{29BF51D4-9601-4C4D-919F-5A3599F21EA0}" dt="2022-07-13T23:37:13.836" v="2237"/>
          <ac:spMkLst>
            <pc:docMk/>
            <pc:sldMk cId="3639083351" sldId="319"/>
            <ac:spMk id="27" creationId="{6DB1B179-C3BA-591D-28E5-3C8557CB0835}"/>
          </ac:spMkLst>
        </pc:spChg>
        <pc:spChg chg="mod">
          <ac:chgData name="Oswaldo Escobar" userId="90a1e9fd8308b2a1" providerId="LiveId" clId="{29BF51D4-9601-4C4D-919F-5A3599F21EA0}" dt="2022-07-13T23:37:13.836" v="2237"/>
          <ac:spMkLst>
            <pc:docMk/>
            <pc:sldMk cId="3639083351" sldId="319"/>
            <ac:spMk id="28" creationId="{B87A085F-7CD4-78A9-5D88-A8AB1FA7D476}"/>
          </ac:spMkLst>
        </pc:spChg>
        <pc:spChg chg="mod">
          <ac:chgData name="Oswaldo Escobar" userId="90a1e9fd8308b2a1" providerId="LiveId" clId="{29BF51D4-9601-4C4D-919F-5A3599F21EA0}" dt="2022-07-13T23:37:13.836" v="2237"/>
          <ac:spMkLst>
            <pc:docMk/>
            <pc:sldMk cId="3639083351" sldId="319"/>
            <ac:spMk id="29" creationId="{84CD61BA-81BB-D77F-A003-D177E3984D6B}"/>
          </ac:spMkLst>
        </pc:spChg>
        <pc:spChg chg="mod">
          <ac:chgData name="Oswaldo Escobar" userId="90a1e9fd8308b2a1" providerId="LiveId" clId="{29BF51D4-9601-4C4D-919F-5A3599F21EA0}" dt="2022-07-13T23:37:13.836" v="2237"/>
          <ac:spMkLst>
            <pc:docMk/>
            <pc:sldMk cId="3639083351" sldId="319"/>
            <ac:spMk id="30" creationId="{A1992F32-8394-D4D4-2765-0811B3696A8F}"/>
          </ac:spMkLst>
        </pc:spChg>
        <pc:spChg chg="mod">
          <ac:chgData name="Oswaldo Escobar" userId="90a1e9fd8308b2a1" providerId="LiveId" clId="{29BF51D4-9601-4C4D-919F-5A3599F21EA0}" dt="2022-07-13T23:37:13.836" v="2237"/>
          <ac:spMkLst>
            <pc:docMk/>
            <pc:sldMk cId="3639083351" sldId="319"/>
            <ac:spMk id="31" creationId="{DB5CD977-F982-06AF-798A-DA8C05A993CB}"/>
          </ac:spMkLst>
        </pc:spChg>
        <pc:spChg chg="mod">
          <ac:chgData name="Oswaldo Escobar" userId="90a1e9fd8308b2a1" providerId="LiveId" clId="{29BF51D4-9601-4C4D-919F-5A3599F21EA0}" dt="2022-07-13T23:37:13.836" v="2237"/>
          <ac:spMkLst>
            <pc:docMk/>
            <pc:sldMk cId="3639083351" sldId="319"/>
            <ac:spMk id="32" creationId="{AD3146EE-6960-1D21-D216-7F97CCB0BA79}"/>
          </ac:spMkLst>
        </pc:spChg>
        <pc:spChg chg="mod">
          <ac:chgData name="Oswaldo Escobar" userId="90a1e9fd8308b2a1" providerId="LiveId" clId="{29BF51D4-9601-4C4D-919F-5A3599F21EA0}" dt="2022-07-13T23:37:13.836" v="2237"/>
          <ac:spMkLst>
            <pc:docMk/>
            <pc:sldMk cId="3639083351" sldId="319"/>
            <ac:spMk id="33" creationId="{56528D9D-562B-BD4F-1A1F-4B8C46B54039}"/>
          </ac:spMkLst>
        </pc:spChg>
        <pc:grpChg chg="add mod">
          <ac:chgData name="Oswaldo Escobar" userId="90a1e9fd8308b2a1" providerId="LiveId" clId="{29BF51D4-9601-4C4D-919F-5A3599F21EA0}" dt="2022-07-13T23:37:21.384" v="2240" actId="1076"/>
          <ac:grpSpMkLst>
            <pc:docMk/>
            <pc:sldMk cId="3639083351" sldId="319"/>
            <ac:grpSpMk id="12" creationId="{14EC763A-2652-FC01-82ED-9D854062BF76}"/>
          </ac:grpSpMkLst>
        </pc:grpChg>
        <pc:picChg chg="del mod">
          <ac:chgData name="Oswaldo Escobar" userId="90a1e9fd8308b2a1" providerId="LiveId" clId="{29BF51D4-9601-4C4D-919F-5A3599F21EA0}" dt="2022-07-13T23:34:51.664" v="2188" actId="478"/>
          <ac:picMkLst>
            <pc:docMk/>
            <pc:sldMk cId="3639083351" sldId="319"/>
            <ac:picMk id="3" creationId="{18886AE6-BA86-E381-A2A0-E4B1D38F1F90}"/>
          </ac:picMkLst>
        </pc:picChg>
        <pc:picChg chg="del">
          <ac:chgData name="Oswaldo Escobar" userId="90a1e9fd8308b2a1" providerId="LiveId" clId="{29BF51D4-9601-4C4D-919F-5A3599F21EA0}" dt="2022-07-13T23:34:50.218" v="2185" actId="478"/>
          <ac:picMkLst>
            <pc:docMk/>
            <pc:sldMk cId="3639083351" sldId="319"/>
            <ac:picMk id="5" creationId="{56E86CEA-AEF4-F0D9-8E90-108B9D0F7D4F}"/>
          </ac:picMkLst>
        </pc:picChg>
        <pc:picChg chg="del">
          <ac:chgData name="Oswaldo Escobar" userId="90a1e9fd8308b2a1" providerId="LiveId" clId="{29BF51D4-9601-4C4D-919F-5A3599F21EA0}" dt="2022-07-13T23:34:53.556" v="2190" actId="478"/>
          <ac:picMkLst>
            <pc:docMk/>
            <pc:sldMk cId="3639083351" sldId="319"/>
            <ac:picMk id="8" creationId="{A01DB8F7-630E-AC7C-CDC0-12955C9453FC}"/>
          </ac:picMkLst>
        </pc:picChg>
        <pc:picChg chg="del mod">
          <ac:chgData name="Oswaldo Escobar" userId="90a1e9fd8308b2a1" providerId="LiveId" clId="{29BF51D4-9601-4C4D-919F-5A3599F21EA0}" dt="2022-07-13T23:34:48.867" v="2184" actId="478"/>
          <ac:picMkLst>
            <pc:docMk/>
            <pc:sldMk cId="3639083351" sldId="319"/>
            <ac:picMk id="11" creationId="{5DB9A78F-E18D-BA85-EE9C-F00611CB805B}"/>
          </ac:picMkLst>
        </pc:picChg>
      </pc:sldChg>
      <pc:sldChg chg="addSp delSp modSp add mod">
        <pc:chgData name="Oswaldo Escobar" userId="90a1e9fd8308b2a1" providerId="LiveId" clId="{29BF51D4-9601-4C4D-919F-5A3599F21EA0}" dt="2022-07-14T00:02:51.973" v="2476" actId="14100"/>
        <pc:sldMkLst>
          <pc:docMk/>
          <pc:sldMk cId="869082357" sldId="320"/>
        </pc:sldMkLst>
        <pc:spChg chg="mod">
          <ac:chgData name="Oswaldo Escobar" userId="90a1e9fd8308b2a1" providerId="LiveId" clId="{29BF51D4-9601-4C4D-919F-5A3599F21EA0}" dt="2022-07-14T00:01:46.323" v="2468" actId="20577"/>
          <ac:spMkLst>
            <pc:docMk/>
            <pc:sldMk cId="869082357" sldId="320"/>
            <ac:spMk id="12" creationId="{CE73B5BF-9D40-7F12-77D7-FE6E8838590E}"/>
          </ac:spMkLst>
        </pc:spChg>
        <pc:picChg chg="add mod">
          <ac:chgData name="Oswaldo Escobar" userId="90a1e9fd8308b2a1" providerId="LiveId" clId="{29BF51D4-9601-4C4D-919F-5A3599F21EA0}" dt="2022-07-14T00:02:24.641" v="2473" actId="1076"/>
          <ac:picMkLst>
            <pc:docMk/>
            <pc:sldMk cId="869082357" sldId="320"/>
            <ac:picMk id="3" creationId="{B1E4DF4E-088D-AEF0-3EBA-76116C13DE06}"/>
          </ac:picMkLst>
        </pc:picChg>
        <pc:picChg chg="del">
          <ac:chgData name="Oswaldo Escobar" userId="90a1e9fd8308b2a1" providerId="LiveId" clId="{29BF51D4-9601-4C4D-919F-5A3599F21EA0}" dt="2022-07-13T23:52:20.407" v="2413" actId="478"/>
          <ac:picMkLst>
            <pc:docMk/>
            <pc:sldMk cId="869082357" sldId="320"/>
            <ac:picMk id="5" creationId="{6430D315-BFAC-D75D-EA90-60B63D2705FA}"/>
          </ac:picMkLst>
        </pc:picChg>
        <pc:picChg chg="add mod">
          <ac:chgData name="Oswaldo Escobar" userId="90a1e9fd8308b2a1" providerId="LiveId" clId="{29BF51D4-9601-4C4D-919F-5A3599F21EA0}" dt="2022-07-14T00:02:51.973" v="2476" actId="14100"/>
          <ac:picMkLst>
            <pc:docMk/>
            <pc:sldMk cId="869082357" sldId="320"/>
            <ac:picMk id="6" creationId="{0FD5190C-D431-9638-0247-DB7ECCBA84DD}"/>
          </ac:picMkLst>
        </pc:picChg>
        <pc:picChg chg="del">
          <ac:chgData name="Oswaldo Escobar" userId="90a1e9fd8308b2a1" providerId="LiveId" clId="{29BF51D4-9601-4C4D-919F-5A3599F21EA0}" dt="2022-07-13T23:52:22.777" v="2414" actId="478"/>
          <ac:picMkLst>
            <pc:docMk/>
            <pc:sldMk cId="869082357" sldId="320"/>
            <ac:picMk id="7" creationId="{3C104BE1-E40B-082A-81AA-F9D8AC530929}"/>
          </ac:picMkLst>
        </pc:picChg>
        <pc:picChg chg="add mod">
          <ac:chgData name="Oswaldo Escobar" userId="90a1e9fd8308b2a1" providerId="LiveId" clId="{29BF51D4-9601-4C4D-919F-5A3599F21EA0}" dt="2022-07-14T00:01:33.640" v="2443"/>
          <ac:picMkLst>
            <pc:docMk/>
            <pc:sldMk cId="869082357" sldId="320"/>
            <ac:picMk id="8" creationId="{36D7A8F7-C206-07A6-5D69-B695B48783D8}"/>
          </ac:picMkLst>
        </pc:picChg>
        <pc:picChg chg="del">
          <ac:chgData name="Oswaldo Escobar" userId="90a1e9fd8308b2a1" providerId="LiveId" clId="{29BF51D4-9601-4C4D-919F-5A3599F21EA0}" dt="2022-07-13T23:52:24.257" v="2415" actId="478"/>
          <ac:picMkLst>
            <pc:docMk/>
            <pc:sldMk cId="869082357" sldId="320"/>
            <ac:picMk id="9" creationId="{4C8A8EF6-D35A-FBAE-92FB-A02047C0A64C}"/>
          </ac:picMkLst>
        </pc:picChg>
      </pc:sldChg>
      <pc:sldChg chg="addSp modSp add mod ord">
        <pc:chgData name="Oswaldo Escobar" userId="90a1e9fd8308b2a1" providerId="LiveId" clId="{29BF51D4-9601-4C4D-919F-5A3599F21EA0}" dt="2022-07-14T00:14:03.681" v="2561"/>
        <pc:sldMkLst>
          <pc:docMk/>
          <pc:sldMk cId="2934826463" sldId="321"/>
        </pc:sldMkLst>
        <pc:spChg chg="mod">
          <ac:chgData name="Oswaldo Escobar" userId="90a1e9fd8308b2a1" providerId="LiveId" clId="{29BF51D4-9601-4C4D-919F-5A3599F21EA0}" dt="2022-07-13T23:52:38.190" v="2436" actId="20577"/>
          <ac:spMkLst>
            <pc:docMk/>
            <pc:sldMk cId="2934826463" sldId="321"/>
            <ac:spMk id="12" creationId="{CE73B5BF-9D40-7F12-77D7-FE6E8838590E}"/>
          </ac:spMkLst>
        </pc:spChg>
        <pc:picChg chg="add mod">
          <ac:chgData name="Oswaldo Escobar" userId="90a1e9fd8308b2a1" providerId="LiveId" clId="{29BF51D4-9601-4C4D-919F-5A3599F21EA0}" dt="2022-07-14T00:03:55.528" v="2479" actId="1440"/>
          <ac:picMkLst>
            <pc:docMk/>
            <pc:sldMk cId="2934826463" sldId="321"/>
            <ac:picMk id="3" creationId="{77531671-931A-4467-2F9E-5D9A33402450}"/>
          </ac:picMkLst>
        </pc:picChg>
        <pc:picChg chg="add mod">
          <ac:chgData name="Oswaldo Escobar" userId="90a1e9fd8308b2a1" providerId="LiveId" clId="{29BF51D4-9601-4C4D-919F-5A3599F21EA0}" dt="2022-07-14T00:04:26.374" v="2486" actId="1076"/>
          <ac:picMkLst>
            <pc:docMk/>
            <pc:sldMk cId="2934826463" sldId="321"/>
            <ac:picMk id="5" creationId="{FEECDC22-E646-A0A0-ACA6-70C570964C9B}"/>
          </ac:picMkLst>
        </pc:picChg>
        <pc:picChg chg="add mod">
          <ac:chgData name="Oswaldo Escobar" userId="90a1e9fd8308b2a1" providerId="LiveId" clId="{29BF51D4-9601-4C4D-919F-5A3599F21EA0}" dt="2022-07-14T00:05:01.690" v="2491" actId="1076"/>
          <ac:picMkLst>
            <pc:docMk/>
            <pc:sldMk cId="2934826463" sldId="321"/>
            <ac:picMk id="7" creationId="{C37E9114-6BB2-8A8F-0486-42D69497C69D}"/>
          </ac:picMkLst>
        </pc:picChg>
      </pc:sldChg>
      <pc:sldChg chg="addSp delSp modSp add mod">
        <pc:chgData name="Oswaldo Escobar" userId="90a1e9fd8308b2a1" providerId="LiveId" clId="{29BF51D4-9601-4C4D-919F-5A3599F21EA0}" dt="2022-07-14T00:07:30.790" v="2519" actId="14100"/>
        <pc:sldMkLst>
          <pc:docMk/>
          <pc:sldMk cId="2429516643" sldId="322"/>
        </pc:sldMkLst>
        <pc:spChg chg="mod">
          <ac:chgData name="Oswaldo Escobar" userId="90a1e9fd8308b2a1" providerId="LiveId" clId="{29BF51D4-9601-4C4D-919F-5A3599F21EA0}" dt="2022-07-14T00:05:54.294" v="2506" actId="20577"/>
          <ac:spMkLst>
            <pc:docMk/>
            <pc:sldMk cId="2429516643" sldId="322"/>
            <ac:spMk id="12" creationId="{CE73B5BF-9D40-7F12-77D7-FE6E8838590E}"/>
          </ac:spMkLst>
        </pc:spChg>
        <pc:picChg chg="add del mod">
          <ac:chgData name="Oswaldo Escobar" userId="90a1e9fd8308b2a1" providerId="LiveId" clId="{29BF51D4-9601-4C4D-919F-5A3599F21EA0}" dt="2022-07-14T00:01:25.813" v="2441" actId="21"/>
          <ac:picMkLst>
            <pc:docMk/>
            <pc:sldMk cId="2429516643" sldId="322"/>
            <ac:picMk id="3" creationId="{EE9F8410-5A8A-E832-4D30-D0511FB96E30}"/>
          </ac:picMkLst>
        </pc:picChg>
        <pc:picChg chg="add mod">
          <ac:chgData name="Oswaldo Escobar" userId="90a1e9fd8308b2a1" providerId="LiveId" clId="{29BF51D4-9601-4C4D-919F-5A3599F21EA0}" dt="2022-07-14T00:06:41.201" v="2510" actId="1440"/>
          <ac:picMkLst>
            <pc:docMk/>
            <pc:sldMk cId="2429516643" sldId="322"/>
            <ac:picMk id="5" creationId="{388B48E4-ECF5-12A0-73B2-73D8A80CF0FB}"/>
          </ac:picMkLst>
        </pc:picChg>
        <pc:picChg chg="add mod">
          <ac:chgData name="Oswaldo Escobar" userId="90a1e9fd8308b2a1" providerId="LiveId" clId="{29BF51D4-9601-4C4D-919F-5A3599F21EA0}" dt="2022-07-14T00:07:10.383" v="2516" actId="1076"/>
          <ac:picMkLst>
            <pc:docMk/>
            <pc:sldMk cId="2429516643" sldId="322"/>
            <ac:picMk id="7" creationId="{604B8BFF-1B7D-B9EF-31EA-6D2D63BF5404}"/>
          </ac:picMkLst>
        </pc:picChg>
        <pc:picChg chg="add mod">
          <ac:chgData name="Oswaldo Escobar" userId="90a1e9fd8308b2a1" providerId="LiveId" clId="{29BF51D4-9601-4C4D-919F-5A3599F21EA0}" dt="2022-07-14T00:07:30.790" v="2519" actId="14100"/>
          <ac:picMkLst>
            <pc:docMk/>
            <pc:sldMk cId="2429516643" sldId="322"/>
            <ac:picMk id="9" creationId="{39EC7917-4E29-F49B-8403-33F8E582AAE8}"/>
          </ac:picMkLst>
        </pc:picChg>
      </pc:sldChg>
      <pc:sldChg chg="addSp modSp add mod ord">
        <pc:chgData name="Oswaldo Escobar" userId="90a1e9fd8308b2a1" providerId="LiveId" clId="{29BF51D4-9601-4C4D-919F-5A3599F21EA0}" dt="2022-07-14T00:10:11.811" v="2539" actId="14100"/>
        <pc:sldMkLst>
          <pc:docMk/>
          <pc:sldMk cId="3258547440" sldId="323"/>
        </pc:sldMkLst>
        <pc:spChg chg="mod">
          <ac:chgData name="Oswaldo Escobar" userId="90a1e9fd8308b2a1" providerId="LiveId" clId="{29BF51D4-9601-4C4D-919F-5A3599F21EA0}" dt="2022-07-14T00:08:38.597" v="2527" actId="6549"/>
          <ac:spMkLst>
            <pc:docMk/>
            <pc:sldMk cId="3258547440" sldId="323"/>
            <ac:spMk id="12" creationId="{CE73B5BF-9D40-7F12-77D7-FE6E8838590E}"/>
          </ac:spMkLst>
        </pc:spChg>
        <pc:picChg chg="add mod">
          <ac:chgData name="Oswaldo Escobar" userId="90a1e9fd8308b2a1" providerId="LiveId" clId="{29BF51D4-9601-4C4D-919F-5A3599F21EA0}" dt="2022-07-14T00:09:10.692" v="2531" actId="14100"/>
          <ac:picMkLst>
            <pc:docMk/>
            <pc:sldMk cId="3258547440" sldId="323"/>
            <ac:picMk id="3" creationId="{CD902E8B-245E-AFA9-144B-5EBE897DEB59}"/>
          </ac:picMkLst>
        </pc:picChg>
        <pc:picChg chg="add mod">
          <ac:chgData name="Oswaldo Escobar" userId="90a1e9fd8308b2a1" providerId="LiveId" clId="{29BF51D4-9601-4C4D-919F-5A3599F21EA0}" dt="2022-07-14T00:09:42.747" v="2536" actId="1076"/>
          <ac:picMkLst>
            <pc:docMk/>
            <pc:sldMk cId="3258547440" sldId="323"/>
            <ac:picMk id="5" creationId="{91A04DF1-9FE9-843B-257A-8306739DED71}"/>
          </ac:picMkLst>
        </pc:picChg>
        <pc:picChg chg="add mod">
          <ac:chgData name="Oswaldo Escobar" userId="90a1e9fd8308b2a1" providerId="LiveId" clId="{29BF51D4-9601-4C4D-919F-5A3599F21EA0}" dt="2022-07-14T00:10:11.811" v="2539" actId="14100"/>
          <ac:picMkLst>
            <pc:docMk/>
            <pc:sldMk cId="3258547440" sldId="323"/>
            <ac:picMk id="7" creationId="{BB279CFF-1520-F1B6-D752-FB8A1295040B}"/>
          </ac:picMkLst>
        </pc:picChg>
      </pc:sldChg>
      <pc:sldChg chg="addSp modSp add mod">
        <pc:chgData name="Oswaldo Escobar" userId="90a1e9fd8308b2a1" providerId="LiveId" clId="{29BF51D4-9601-4C4D-919F-5A3599F21EA0}" dt="2022-07-14T00:34:59.617" v="2629" actId="20577"/>
        <pc:sldMkLst>
          <pc:docMk/>
          <pc:sldMk cId="682051703" sldId="324"/>
        </pc:sldMkLst>
        <pc:spChg chg="mod">
          <ac:chgData name="Oswaldo Escobar" userId="90a1e9fd8308b2a1" providerId="LiveId" clId="{29BF51D4-9601-4C4D-919F-5A3599F21EA0}" dt="2022-07-14T00:34:59.617" v="2629" actId="20577"/>
          <ac:spMkLst>
            <pc:docMk/>
            <pc:sldMk cId="682051703" sldId="324"/>
            <ac:spMk id="12" creationId="{CE73B5BF-9D40-7F12-77D7-FE6E8838590E}"/>
          </ac:spMkLst>
        </pc:spChg>
        <pc:picChg chg="add mod">
          <ac:chgData name="Oswaldo Escobar" userId="90a1e9fd8308b2a1" providerId="LiveId" clId="{29BF51D4-9601-4C4D-919F-5A3599F21EA0}" dt="2022-07-14T00:33:52.508" v="2608" actId="1440"/>
          <ac:picMkLst>
            <pc:docMk/>
            <pc:sldMk cId="682051703" sldId="324"/>
            <ac:picMk id="3" creationId="{C5F34D75-B688-4100-BDE9-ED749D7B35CA}"/>
          </ac:picMkLst>
        </pc:picChg>
        <pc:picChg chg="add mod">
          <ac:chgData name="Oswaldo Escobar" userId="90a1e9fd8308b2a1" providerId="LiveId" clId="{29BF51D4-9601-4C4D-919F-5A3599F21EA0}" dt="2022-07-14T00:34:12.614" v="2612" actId="1076"/>
          <ac:picMkLst>
            <pc:docMk/>
            <pc:sldMk cId="682051703" sldId="324"/>
            <ac:picMk id="5" creationId="{C4F51913-331A-063C-DF40-1E94CE3E5E74}"/>
          </ac:picMkLst>
        </pc:picChg>
        <pc:picChg chg="add mod">
          <ac:chgData name="Oswaldo Escobar" userId="90a1e9fd8308b2a1" providerId="LiveId" clId="{29BF51D4-9601-4C4D-919F-5A3599F21EA0}" dt="2022-07-14T00:34:39.823" v="2616" actId="1076"/>
          <ac:picMkLst>
            <pc:docMk/>
            <pc:sldMk cId="682051703" sldId="324"/>
            <ac:picMk id="7" creationId="{2013D833-61E9-F86E-B340-3B4A009639DA}"/>
          </ac:picMkLst>
        </pc:picChg>
      </pc:sldChg>
      <pc:sldChg chg="addSp modSp add mod">
        <pc:chgData name="Oswaldo Escobar" userId="90a1e9fd8308b2a1" providerId="LiveId" clId="{29BF51D4-9601-4C4D-919F-5A3599F21EA0}" dt="2022-07-14T00:30:57.586" v="2573" actId="1076"/>
        <pc:sldMkLst>
          <pc:docMk/>
          <pc:sldMk cId="614869103" sldId="325"/>
        </pc:sldMkLst>
        <pc:picChg chg="add mod">
          <ac:chgData name="Oswaldo Escobar" userId="90a1e9fd8308b2a1" providerId="LiveId" clId="{29BF51D4-9601-4C4D-919F-5A3599F21EA0}" dt="2022-07-14T00:30:10.771" v="2565" actId="1440"/>
          <ac:picMkLst>
            <pc:docMk/>
            <pc:sldMk cId="614869103" sldId="325"/>
            <ac:picMk id="3" creationId="{CE34C17B-5D72-B9F2-E4DD-043D0B815A58}"/>
          </ac:picMkLst>
        </pc:picChg>
        <pc:picChg chg="add mod">
          <ac:chgData name="Oswaldo Escobar" userId="90a1e9fd8308b2a1" providerId="LiveId" clId="{29BF51D4-9601-4C4D-919F-5A3599F21EA0}" dt="2022-07-14T00:30:36.870" v="2569" actId="1076"/>
          <ac:picMkLst>
            <pc:docMk/>
            <pc:sldMk cId="614869103" sldId="325"/>
            <ac:picMk id="5" creationId="{0793D6DC-C726-7BEC-D791-9B031DCE5B6F}"/>
          </ac:picMkLst>
        </pc:picChg>
        <pc:picChg chg="add mod">
          <ac:chgData name="Oswaldo Escobar" userId="90a1e9fd8308b2a1" providerId="LiveId" clId="{29BF51D4-9601-4C4D-919F-5A3599F21EA0}" dt="2022-07-14T00:30:57.586" v="2573" actId="1076"/>
          <ac:picMkLst>
            <pc:docMk/>
            <pc:sldMk cId="614869103" sldId="325"/>
            <ac:picMk id="7" creationId="{D466D9C4-C58A-8FA4-97DB-F80EA455AC45}"/>
          </ac:picMkLst>
        </pc:picChg>
      </pc:sldChg>
      <pc:sldChg chg="addSp modSp add mod">
        <pc:chgData name="Oswaldo Escobar" userId="90a1e9fd8308b2a1" providerId="LiveId" clId="{29BF51D4-9601-4C4D-919F-5A3599F21EA0}" dt="2022-07-14T00:12:19.501" v="2559" actId="1076"/>
        <pc:sldMkLst>
          <pc:docMk/>
          <pc:sldMk cId="1959015476" sldId="326"/>
        </pc:sldMkLst>
        <pc:spChg chg="mod">
          <ac:chgData name="Oswaldo Escobar" userId="90a1e9fd8308b2a1" providerId="LiveId" clId="{29BF51D4-9601-4C4D-919F-5A3599F21EA0}" dt="2022-07-14T00:11:03.360" v="2545" actId="6549"/>
          <ac:spMkLst>
            <pc:docMk/>
            <pc:sldMk cId="1959015476" sldId="326"/>
            <ac:spMk id="12" creationId="{CE73B5BF-9D40-7F12-77D7-FE6E8838590E}"/>
          </ac:spMkLst>
        </pc:spChg>
        <pc:picChg chg="add mod">
          <ac:chgData name="Oswaldo Escobar" userId="90a1e9fd8308b2a1" providerId="LiveId" clId="{29BF51D4-9601-4C4D-919F-5A3599F21EA0}" dt="2022-07-14T00:11:52.928" v="2554" actId="14100"/>
          <ac:picMkLst>
            <pc:docMk/>
            <pc:sldMk cId="1959015476" sldId="326"/>
            <ac:picMk id="3" creationId="{D3850DA2-B7D2-A728-5E30-430397C7098C}"/>
          </ac:picMkLst>
        </pc:picChg>
        <pc:picChg chg="add mod">
          <ac:chgData name="Oswaldo Escobar" userId="90a1e9fd8308b2a1" providerId="LiveId" clId="{29BF51D4-9601-4C4D-919F-5A3599F21EA0}" dt="2022-07-14T00:11:54.648" v="2555" actId="1076"/>
          <ac:picMkLst>
            <pc:docMk/>
            <pc:sldMk cId="1959015476" sldId="326"/>
            <ac:picMk id="5" creationId="{14159AB4-1C85-B0E1-3B51-2108B2816185}"/>
          </ac:picMkLst>
        </pc:picChg>
        <pc:picChg chg="add mod">
          <ac:chgData name="Oswaldo Escobar" userId="90a1e9fd8308b2a1" providerId="LiveId" clId="{29BF51D4-9601-4C4D-919F-5A3599F21EA0}" dt="2022-07-14T00:12:19.501" v="2559" actId="1076"/>
          <ac:picMkLst>
            <pc:docMk/>
            <pc:sldMk cId="1959015476" sldId="326"/>
            <ac:picMk id="7" creationId="{DEF7E4B3-E5ED-5E03-93F7-76BB016D37B0}"/>
          </ac:picMkLst>
        </pc:picChg>
      </pc:sldChg>
      <pc:sldChg chg="addSp modSp add mod ord">
        <pc:chgData name="Oswaldo Escobar" userId="90a1e9fd8308b2a1" providerId="LiveId" clId="{29BF51D4-9601-4C4D-919F-5A3599F21EA0}" dt="2022-07-14T00:33:01.338" v="2601"/>
        <pc:sldMkLst>
          <pc:docMk/>
          <pc:sldMk cId="1820478881" sldId="327"/>
        </pc:sldMkLst>
        <pc:spChg chg="mod">
          <ac:chgData name="Oswaldo Escobar" userId="90a1e9fd8308b2a1" providerId="LiveId" clId="{29BF51D4-9601-4C4D-919F-5A3599F21EA0}" dt="2022-07-14T00:32:58.863" v="2599" actId="20577"/>
          <ac:spMkLst>
            <pc:docMk/>
            <pc:sldMk cId="1820478881" sldId="327"/>
            <ac:spMk id="12" creationId="{CE73B5BF-9D40-7F12-77D7-FE6E8838590E}"/>
          </ac:spMkLst>
        </pc:spChg>
        <pc:picChg chg="add mod">
          <ac:chgData name="Oswaldo Escobar" userId="90a1e9fd8308b2a1" providerId="LiveId" clId="{29BF51D4-9601-4C4D-919F-5A3599F21EA0}" dt="2022-07-14T00:31:46.704" v="2577" actId="1440"/>
          <ac:picMkLst>
            <pc:docMk/>
            <pc:sldMk cId="1820478881" sldId="327"/>
            <ac:picMk id="3" creationId="{7450EEAA-9BA3-1DCB-DD64-92FFBA1645BA}"/>
          </ac:picMkLst>
        </pc:picChg>
        <pc:picChg chg="add mod">
          <ac:chgData name="Oswaldo Escobar" userId="90a1e9fd8308b2a1" providerId="LiveId" clId="{29BF51D4-9601-4C4D-919F-5A3599F21EA0}" dt="2022-07-14T00:32:09.961" v="2581" actId="1076"/>
          <ac:picMkLst>
            <pc:docMk/>
            <pc:sldMk cId="1820478881" sldId="327"/>
            <ac:picMk id="5" creationId="{6E8286A3-29DF-C6D7-A2FC-CDC565F7DBBB}"/>
          </ac:picMkLst>
        </pc:picChg>
        <pc:picChg chg="add mod">
          <ac:chgData name="Oswaldo Escobar" userId="90a1e9fd8308b2a1" providerId="LiveId" clId="{29BF51D4-9601-4C4D-919F-5A3599F21EA0}" dt="2022-07-14T00:32:30.423" v="2584" actId="14100"/>
          <ac:picMkLst>
            <pc:docMk/>
            <pc:sldMk cId="1820478881" sldId="327"/>
            <ac:picMk id="7" creationId="{CF7233DA-502A-0918-2BDD-6AAC074B96FC}"/>
          </ac:picMkLst>
        </pc:picChg>
      </pc:sldChg>
      <pc:sldChg chg="add del">
        <pc:chgData name="Oswaldo Escobar" userId="90a1e9fd8308b2a1" providerId="LiveId" clId="{29BF51D4-9601-4C4D-919F-5A3599F21EA0}" dt="2022-07-14T00:33:05.690" v="2603" actId="2696"/>
        <pc:sldMkLst>
          <pc:docMk/>
          <pc:sldMk cId="1005245987" sldId="328"/>
        </pc:sldMkLst>
      </pc:sldChg>
      <pc:sldChg chg="addSp modSp add mod">
        <pc:chgData name="Oswaldo Escobar" userId="90a1e9fd8308b2a1" providerId="LiveId" clId="{29BF51D4-9601-4C4D-919F-5A3599F21EA0}" dt="2022-07-14T00:41:25.334" v="2695" actId="20577"/>
        <pc:sldMkLst>
          <pc:docMk/>
          <pc:sldMk cId="2508176386" sldId="328"/>
        </pc:sldMkLst>
        <pc:spChg chg="mod">
          <ac:chgData name="Oswaldo Escobar" userId="90a1e9fd8308b2a1" providerId="LiveId" clId="{29BF51D4-9601-4C4D-919F-5A3599F21EA0}" dt="2022-07-14T00:41:25.334" v="2695" actId="20577"/>
          <ac:spMkLst>
            <pc:docMk/>
            <pc:sldMk cId="2508176386" sldId="328"/>
            <ac:spMk id="12" creationId="{CE73B5BF-9D40-7F12-77D7-FE6E8838590E}"/>
          </ac:spMkLst>
        </pc:spChg>
        <pc:picChg chg="add mod">
          <ac:chgData name="Oswaldo Escobar" userId="90a1e9fd8308b2a1" providerId="LiveId" clId="{29BF51D4-9601-4C4D-919F-5A3599F21EA0}" dt="2022-07-14T00:40:29.583" v="2677" actId="14100"/>
          <ac:picMkLst>
            <pc:docMk/>
            <pc:sldMk cId="2508176386" sldId="328"/>
            <ac:picMk id="3" creationId="{F90A2EC6-0341-DC71-7FBC-DC6DBCE87063}"/>
          </ac:picMkLst>
        </pc:picChg>
        <pc:picChg chg="add mod">
          <ac:chgData name="Oswaldo Escobar" userId="90a1e9fd8308b2a1" providerId="LiveId" clId="{29BF51D4-9601-4C4D-919F-5A3599F21EA0}" dt="2022-07-14T00:40:49.648" v="2681" actId="1076"/>
          <ac:picMkLst>
            <pc:docMk/>
            <pc:sldMk cId="2508176386" sldId="328"/>
            <ac:picMk id="5" creationId="{CCD0978B-2DB8-13C6-865A-7B521BD23503}"/>
          </ac:picMkLst>
        </pc:picChg>
        <pc:picChg chg="add mod">
          <ac:chgData name="Oswaldo Escobar" userId="90a1e9fd8308b2a1" providerId="LiveId" clId="{29BF51D4-9601-4C4D-919F-5A3599F21EA0}" dt="2022-07-14T00:41:08.227" v="2684" actId="14100"/>
          <ac:picMkLst>
            <pc:docMk/>
            <pc:sldMk cId="2508176386" sldId="328"/>
            <ac:picMk id="7" creationId="{BDD05D4E-FA44-59E4-ECCB-1C00D85BE70B}"/>
          </ac:picMkLst>
        </pc:picChg>
      </pc:sldChg>
      <pc:sldChg chg="addSp modSp add mod">
        <pc:chgData name="Oswaldo Escobar" userId="90a1e9fd8308b2a1" providerId="LiveId" clId="{29BF51D4-9601-4C4D-919F-5A3599F21EA0}" dt="2022-07-14T00:37:34.648" v="2649" actId="14100"/>
        <pc:sldMkLst>
          <pc:docMk/>
          <pc:sldMk cId="2482504655" sldId="329"/>
        </pc:sldMkLst>
        <pc:spChg chg="mod">
          <ac:chgData name="Oswaldo Escobar" userId="90a1e9fd8308b2a1" providerId="LiveId" clId="{29BF51D4-9601-4C4D-919F-5A3599F21EA0}" dt="2022-07-14T00:36:13.080" v="2637" actId="20577"/>
          <ac:spMkLst>
            <pc:docMk/>
            <pc:sldMk cId="2482504655" sldId="329"/>
            <ac:spMk id="12" creationId="{CE73B5BF-9D40-7F12-77D7-FE6E8838590E}"/>
          </ac:spMkLst>
        </pc:spChg>
        <pc:picChg chg="add mod">
          <ac:chgData name="Oswaldo Escobar" userId="90a1e9fd8308b2a1" providerId="LiveId" clId="{29BF51D4-9601-4C4D-919F-5A3599F21EA0}" dt="2022-07-14T00:36:47.153" v="2642" actId="14100"/>
          <ac:picMkLst>
            <pc:docMk/>
            <pc:sldMk cId="2482504655" sldId="329"/>
            <ac:picMk id="3" creationId="{59040163-0F4B-197D-C8A1-AA921A7148E1}"/>
          </ac:picMkLst>
        </pc:picChg>
        <pc:picChg chg="add mod">
          <ac:chgData name="Oswaldo Escobar" userId="90a1e9fd8308b2a1" providerId="LiveId" clId="{29BF51D4-9601-4C4D-919F-5A3599F21EA0}" dt="2022-07-14T00:37:07.550" v="2646" actId="1076"/>
          <ac:picMkLst>
            <pc:docMk/>
            <pc:sldMk cId="2482504655" sldId="329"/>
            <ac:picMk id="5" creationId="{9BB21BA1-0E1C-5F8B-3ABB-88FF44A6B055}"/>
          </ac:picMkLst>
        </pc:picChg>
        <pc:picChg chg="add mod">
          <ac:chgData name="Oswaldo Escobar" userId="90a1e9fd8308b2a1" providerId="LiveId" clId="{29BF51D4-9601-4C4D-919F-5A3599F21EA0}" dt="2022-07-14T00:37:34.648" v="2649" actId="14100"/>
          <ac:picMkLst>
            <pc:docMk/>
            <pc:sldMk cId="2482504655" sldId="329"/>
            <ac:picMk id="7" creationId="{E6F9CF6C-48EF-6E0F-E661-61B2FAB2F47B}"/>
          </ac:picMkLst>
        </pc:picChg>
      </pc:sldChg>
      <pc:sldChg chg="addSp modSp add mod ord">
        <pc:chgData name="Oswaldo Escobar" userId="90a1e9fd8308b2a1" providerId="LiveId" clId="{29BF51D4-9601-4C4D-919F-5A3599F21EA0}" dt="2022-07-14T00:39:39.818" v="2672"/>
        <pc:sldMkLst>
          <pc:docMk/>
          <pc:sldMk cId="2421311126" sldId="330"/>
        </pc:sldMkLst>
        <pc:spChg chg="mod">
          <ac:chgData name="Oswaldo Escobar" userId="90a1e9fd8308b2a1" providerId="LiveId" clId="{29BF51D4-9601-4C4D-919F-5A3599F21EA0}" dt="2022-07-14T00:38:31.134" v="2660" actId="6549"/>
          <ac:spMkLst>
            <pc:docMk/>
            <pc:sldMk cId="2421311126" sldId="330"/>
            <ac:spMk id="12" creationId="{CE73B5BF-9D40-7F12-77D7-FE6E8838590E}"/>
          </ac:spMkLst>
        </pc:spChg>
        <pc:picChg chg="add mod">
          <ac:chgData name="Oswaldo Escobar" userId="90a1e9fd8308b2a1" providerId="LiveId" clId="{29BF51D4-9601-4C4D-919F-5A3599F21EA0}" dt="2022-07-14T00:38:51.571" v="2663" actId="1440"/>
          <ac:picMkLst>
            <pc:docMk/>
            <pc:sldMk cId="2421311126" sldId="330"/>
            <ac:picMk id="3" creationId="{B7C8BC86-85D5-F6B5-66C5-A41CB1B10E22}"/>
          </ac:picMkLst>
        </pc:picChg>
        <pc:picChg chg="add mod">
          <ac:chgData name="Oswaldo Escobar" userId="90a1e9fd8308b2a1" providerId="LiveId" clId="{29BF51D4-9601-4C4D-919F-5A3599F21EA0}" dt="2022-07-14T00:39:14.940" v="2667" actId="1076"/>
          <ac:picMkLst>
            <pc:docMk/>
            <pc:sldMk cId="2421311126" sldId="330"/>
            <ac:picMk id="5" creationId="{2BECC140-DF25-5D3F-6A7D-9309BC174371}"/>
          </ac:picMkLst>
        </pc:picChg>
        <pc:picChg chg="add mod">
          <ac:chgData name="Oswaldo Escobar" userId="90a1e9fd8308b2a1" providerId="LiveId" clId="{29BF51D4-9601-4C4D-919F-5A3599F21EA0}" dt="2022-07-14T00:39:34.971" v="2670" actId="14100"/>
          <ac:picMkLst>
            <pc:docMk/>
            <pc:sldMk cId="2421311126" sldId="330"/>
            <ac:picMk id="7" creationId="{0DA0B56C-65F2-1FD3-D725-B3E1EF0C3BB3}"/>
          </ac:picMkLst>
        </pc:picChg>
      </pc:sldChg>
      <pc:sldChg chg="addSp modSp add mod">
        <pc:chgData name="Oswaldo Escobar" userId="90a1e9fd8308b2a1" providerId="LiveId" clId="{29BF51D4-9601-4C4D-919F-5A3599F21EA0}" dt="2022-07-14T00:46:10.586" v="2718" actId="20577"/>
        <pc:sldMkLst>
          <pc:docMk/>
          <pc:sldMk cId="2734414739" sldId="331"/>
        </pc:sldMkLst>
        <pc:spChg chg="mod">
          <ac:chgData name="Oswaldo Escobar" userId="90a1e9fd8308b2a1" providerId="LiveId" clId="{29BF51D4-9601-4C4D-919F-5A3599F21EA0}" dt="2022-07-14T00:46:10.586" v="2718" actId="20577"/>
          <ac:spMkLst>
            <pc:docMk/>
            <pc:sldMk cId="2734414739" sldId="331"/>
            <ac:spMk id="12" creationId="{CE73B5BF-9D40-7F12-77D7-FE6E8838590E}"/>
          </ac:spMkLst>
        </pc:spChg>
        <pc:picChg chg="add mod">
          <ac:chgData name="Oswaldo Escobar" userId="90a1e9fd8308b2a1" providerId="LiveId" clId="{29BF51D4-9601-4C4D-919F-5A3599F21EA0}" dt="2022-07-14T00:45:49.413" v="2711" actId="1035"/>
          <ac:picMkLst>
            <pc:docMk/>
            <pc:sldMk cId="2734414739" sldId="331"/>
            <ac:picMk id="3" creationId="{FE20B091-8DF6-639F-D58B-4EE785B01D85}"/>
          </ac:picMkLst>
        </pc:picChg>
        <pc:picChg chg="add mod">
          <ac:chgData name="Oswaldo Escobar" userId="90a1e9fd8308b2a1" providerId="LiveId" clId="{29BF51D4-9601-4C4D-919F-5A3599F21EA0}" dt="2022-07-14T00:45:09.606" v="2701" actId="14100"/>
          <ac:picMkLst>
            <pc:docMk/>
            <pc:sldMk cId="2734414739" sldId="331"/>
            <ac:picMk id="5" creationId="{E6A637F8-0948-7EF8-8821-889789AABC42}"/>
          </ac:picMkLst>
        </pc:picChg>
        <pc:picChg chg="add mod">
          <ac:chgData name="Oswaldo Escobar" userId="90a1e9fd8308b2a1" providerId="LiveId" clId="{29BF51D4-9601-4C4D-919F-5A3599F21EA0}" dt="2022-07-14T00:45:41.212" v="2707" actId="1076"/>
          <ac:picMkLst>
            <pc:docMk/>
            <pc:sldMk cId="2734414739" sldId="331"/>
            <ac:picMk id="7" creationId="{5BBA225C-F305-1149-849D-BD32C8C61F3B}"/>
          </ac:picMkLst>
        </pc:picChg>
      </pc:sldChg>
      <pc:sldChg chg="addSp delSp modSp add mod ord">
        <pc:chgData name="Oswaldo Escobar" userId="90a1e9fd8308b2a1" providerId="LiveId" clId="{29BF51D4-9601-4C4D-919F-5A3599F21EA0}" dt="2022-07-27T16:08:15.589" v="5400" actId="14100"/>
        <pc:sldMkLst>
          <pc:docMk/>
          <pc:sldMk cId="615805516" sldId="332"/>
        </pc:sldMkLst>
        <pc:spChg chg="mod">
          <ac:chgData name="Oswaldo Escobar" userId="90a1e9fd8308b2a1" providerId="LiveId" clId="{29BF51D4-9601-4C4D-919F-5A3599F21EA0}" dt="2022-07-14T02:14:54.270" v="2827" actId="5793"/>
          <ac:spMkLst>
            <pc:docMk/>
            <pc:sldMk cId="615805516" sldId="332"/>
            <ac:spMk id="6" creationId="{899E45B3-FC30-BEB8-17B3-8A652F7B4116}"/>
          </ac:spMkLst>
        </pc:spChg>
        <pc:spChg chg="add mod">
          <ac:chgData name="Oswaldo Escobar" userId="90a1e9fd8308b2a1" providerId="LiveId" clId="{29BF51D4-9601-4C4D-919F-5A3599F21EA0}" dt="2022-07-27T16:06:34.132" v="5380" actId="208"/>
          <ac:spMkLst>
            <pc:docMk/>
            <pc:sldMk cId="615805516" sldId="332"/>
            <ac:spMk id="8" creationId="{64D67621-9CA6-AB3E-4FCA-76B6059CFC4A}"/>
          </ac:spMkLst>
        </pc:spChg>
        <pc:spChg chg="mod">
          <ac:chgData name="Oswaldo Escobar" userId="90a1e9fd8308b2a1" providerId="LiveId" clId="{29BF51D4-9601-4C4D-919F-5A3599F21EA0}" dt="2022-07-27T16:07:32.440" v="5391" actId="14100"/>
          <ac:spMkLst>
            <pc:docMk/>
            <pc:sldMk cId="615805516" sldId="332"/>
            <ac:spMk id="9" creationId="{2C8A5030-ED56-3C10-45B4-994B5DD01EBF}"/>
          </ac:spMkLst>
        </pc:spChg>
        <pc:spChg chg="mod">
          <ac:chgData name="Oswaldo Escobar" userId="90a1e9fd8308b2a1" providerId="LiveId" clId="{29BF51D4-9601-4C4D-919F-5A3599F21EA0}" dt="2022-07-20T19:04:21.860" v="4342" actId="14100"/>
          <ac:spMkLst>
            <pc:docMk/>
            <pc:sldMk cId="615805516" sldId="332"/>
            <ac:spMk id="17" creationId="{DD92DE1F-A544-BAC0-3EE7-761A36707889}"/>
          </ac:spMkLst>
        </pc:spChg>
        <pc:spChg chg="mod">
          <ac:chgData name="Oswaldo Escobar" userId="90a1e9fd8308b2a1" providerId="LiveId" clId="{29BF51D4-9601-4C4D-919F-5A3599F21EA0}" dt="2022-07-20T19:04:43.913" v="4344" actId="113"/>
          <ac:spMkLst>
            <pc:docMk/>
            <pc:sldMk cId="615805516" sldId="332"/>
            <ac:spMk id="21" creationId="{130D27F2-5ABE-2132-6E21-EAE19807321C}"/>
          </ac:spMkLst>
        </pc:spChg>
        <pc:spChg chg="mod">
          <ac:chgData name="Oswaldo Escobar" userId="90a1e9fd8308b2a1" providerId="LiveId" clId="{29BF51D4-9601-4C4D-919F-5A3599F21EA0}" dt="2022-07-20T19:04:47.387" v="4345" actId="113"/>
          <ac:spMkLst>
            <pc:docMk/>
            <pc:sldMk cId="615805516" sldId="332"/>
            <ac:spMk id="22" creationId="{E1681B38-0BB6-5C13-E870-8EC017339566}"/>
          </ac:spMkLst>
        </pc:spChg>
        <pc:spChg chg="add mod">
          <ac:chgData name="Oswaldo Escobar" userId="90a1e9fd8308b2a1" providerId="LiveId" clId="{29BF51D4-9601-4C4D-919F-5A3599F21EA0}" dt="2022-07-27T16:08:15.589" v="5400" actId="14100"/>
          <ac:spMkLst>
            <pc:docMk/>
            <pc:sldMk cId="615805516" sldId="332"/>
            <ac:spMk id="23" creationId="{B3B611BD-EC5A-1FCB-11FF-3B832EEE1DB4}"/>
          </ac:spMkLst>
        </pc:spChg>
        <pc:spChg chg="add mod">
          <ac:chgData name="Oswaldo Escobar" userId="90a1e9fd8308b2a1" providerId="LiveId" clId="{29BF51D4-9601-4C4D-919F-5A3599F21EA0}" dt="2022-07-27T16:07:52.899" v="5397" actId="1076"/>
          <ac:spMkLst>
            <pc:docMk/>
            <pc:sldMk cId="615805516" sldId="332"/>
            <ac:spMk id="24" creationId="{521CBA03-5F76-CC1A-0C3A-BD8473BA0C50}"/>
          </ac:spMkLst>
        </pc:spChg>
        <pc:picChg chg="add mod ord">
          <ac:chgData name="Oswaldo Escobar" userId="90a1e9fd8308b2a1" providerId="LiveId" clId="{29BF51D4-9601-4C4D-919F-5A3599F21EA0}" dt="2022-07-27T16:07:26.456" v="5390" actId="1076"/>
          <ac:picMkLst>
            <pc:docMk/>
            <pc:sldMk cId="615805516" sldId="332"/>
            <ac:picMk id="4" creationId="{E6FBEA38-A8F6-EE09-D49C-96E40CBB9033}"/>
          </ac:picMkLst>
        </pc:picChg>
        <pc:picChg chg="add mod">
          <ac:chgData name="Oswaldo Escobar" userId="90a1e9fd8308b2a1" providerId="LiveId" clId="{29BF51D4-9601-4C4D-919F-5A3599F21EA0}" dt="2022-07-27T16:05:59.904" v="5370" actId="1076"/>
          <ac:picMkLst>
            <pc:docMk/>
            <pc:sldMk cId="615805516" sldId="332"/>
            <ac:picMk id="7" creationId="{B65EC950-A961-F7F7-6908-74D76E2B117C}"/>
          </ac:picMkLst>
        </pc:picChg>
        <pc:picChg chg="add mod">
          <ac:chgData name="Oswaldo Escobar" userId="90a1e9fd8308b2a1" providerId="LiveId" clId="{29BF51D4-9601-4C4D-919F-5A3599F21EA0}" dt="2022-07-27T16:07:21.710" v="5389" actId="1076"/>
          <ac:picMkLst>
            <pc:docMk/>
            <pc:sldMk cId="615805516" sldId="332"/>
            <ac:picMk id="11" creationId="{488B293C-C8D5-7464-F39D-AE67EC0B093C}"/>
          </ac:picMkLst>
        </pc:picChg>
        <pc:picChg chg="del">
          <ac:chgData name="Oswaldo Escobar" userId="90a1e9fd8308b2a1" providerId="LiveId" clId="{29BF51D4-9601-4C4D-919F-5A3599F21EA0}" dt="2022-07-27T16:05:08.549" v="5357" actId="478"/>
          <ac:picMkLst>
            <pc:docMk/>
            <pc:sldMk cId="615805516" sldId="332"/>
            <ac:picMk id="16" creationId="{E4BD373D-3ADF-4874-F439-F1F48BAD3A77}"/>
          </ac:picMkLst>
        </pc:picChg>
        <pc:picChg chg="del mod">
          <ac:chgData name="Oswaldo Escobar" userId="90a1e9fd8308b2a1" providerId="LiveId" clId="{29BF51D4-9601-4C4D-919F-5A3599F21EA0}" dt="2022-07-27T16:07:10.858" v="5385" actId="478"/>
          <ac:picMkLst>
            <pc:docMk/>
            <pc:sldMk cId="615805516" sldId="332"/>
            <ac:picMk id="18" creationId="{7E00E44A-21DB-10B3-5358-3A6BB259612C}"/>
          </ac:picMkLst>
        </pc:picChg>
        <pc:picChg chg="del">
          <ac:chgData name="Oswaldo Escobar" userId="90a1e9fd8308b2a1" providerId="LiveId" clId="{29BF51D4-9601-4C4D-919F-5A3599F21EA0}" dt="2022-07-27T16:05:51.122" v="5366" actId="478"/>
          <ac:picMkLst>
            <pc:docMk/>
            <pc:sldMk cId="615805516" sldId="332"/>
            <ac:picMk id="20" creationId="{F8A9C76E-0BAE-5B9B-0712-1E9AEC36E6C5}"/>
          </ac:picMkLst>
        </pc:picChg>
        <pc:cxnChg chg="add del mod">
          <ac:chgData name="Oswaldo Escobar" userId="90a1e9fd8308b2a1" providerId="LiveId" clId="{29BF51D4-9601-4C4D-919F-5A3599F21EA0}" dt="2022-07-27T16:06:07.203" v="5373" actId="478"/>
          <ac:cxnSpMkLst>
            <pc:docMk/>
            <pc:sldMk cId="615805516" sldId="332"/>
            <ac:cxnSpMk id="3" creationId="{312B5098-B032-ECB8-40DA-8A6D152453B9}"/>
          </ac:cxnSpMkLst>
        </pc:cxnChg>
        <pc:cxnChg chg="add del mod">
          <ac:chgData name="Oswaldo Escobar" userId="90a1e9fd8308b2a1" providerId="LiveId" clId="{29BF51D4-9601-4C4D-919F-5A3599F21EA0}" dt="2022-07-27T16:06:07.875" v="5374" actId="478"/>
          <ac:cxnSpMkLst>
            <pc:docMk/>
            <pc:sldMk cId="615805516" sldId="332"/>
            <ac:cxnSpMk id="13" creationId="{E298D91D-A4FE-A6FB-3CD3-66EB266F80D6}"/>
          </ac:cxnSpMkLst>
        </pc:cxnChg>
        <pc:cxnChg chg="add del mod">
          <ac:chgData name="Oswaldo Escobar" userId="90a1e9fd8308b2a1" providerId="LiveId" clId="{29BF51D4-9601-4C4D-919F-5A3599F21EA0}" dt="2022-07-27T16:06:09.380" v="5375" actId="478"/>
          <ac:cxnSpMkLst>
            <pc:docMk/>
            <pc:sldMk cId="615805516" sldId="332"/>
            <ac:cxnSpMk id="14" creationId="{A6DACF99-B441-3348-5318-49277A0DEF02}"/>
          </ac:cxnSpMkLst>
        </pc:cxnChg>
        <pc:cxnChg chg="add del mod">
          <ac:chgData name="Oswaldo Escobar" userId="90a1e9fd8308b2a1" providerId="LiveId" clId="{29BF51D4-9601-4C4D-919F-5A3599F21EA0}" dt="2022-07-27T16:06:05.405" v="5372" actId="478"/>
          <ac:cxnSpMkLst>
            <pc:docMk/>
            <pc:sldMk cId="615805516" sldId="332"/>
            <ac:cxnSpMk id="15" creationId="{3879EFB2-C381-E3EA-FDA5-322C9D131516}"/>
          </ac:cxnSpMkLst>
        </pc:cxnChg>
      </pc:sldChg>
      <pc:sldChg chg="addSp delSp modSp add mod ord setBg">
        <pc:chgData name="Oswaldo Escobar" userId="90a1e9fd8308b2a1" providerId="LiveId" clId="{29BF51D4-9601-4C4D-919F-5A3599F21EA0}" dt="2022-07-27T15:30:53.613" v="5273" actId="1076"/>
        <pc:sldMkLst>
          <pc:docMk/>
          <pc:sldMk cId="1626184327" sldId="333"/>
        </pc:sldMkLst>
        <pc:spChg chg="add del mod ord">
          <ac:chgData name="Oswaldo Escobar" userId="90a1e9fd8308b2a1" providerId="LiveId" clId="{29BF51D4-9601-4C4D-919F-5A3599F21EA0}" dt="2022-07-20T19:27:28.897" v="4439" actId="478"/>
          <ac:spMkLst>
            <pc:docMk/>
            <pc:sldMk cId="1626184327" sldId="333"/>
            <ac:spMk id="7" creationId="{7BF37708-FCF3-0D25-792E-746485C8DB92}"/>
          </ac:spMkLst>
        </pc:spChg>
        <pc:spChg chg="add del mod">
          <ac:chgData name="Oswaldo Escobar" userId="90a1e9fd8308b2a1" providerId="LiveId" clId="{29BF51D4-9601-4C4D-919F-5A3599F21EA0}" dt="2022-07-20T19:27:24.625" v="4435" actId="478"/>
          <ac:spMkLst>
            <pc:docMk/>
            <pc:sldMk cId="1626184327" sldId="333"/>
            <ac:spMk id="9" creationId="{9912FC5E-B626-8630-DBB2-9F1AC07F4768}"/>
          </ac:spMkLst>
        </pc:spChg>
        <pc:spChg chg="del mod">
          <ac:chgData name="Oswaldo Escobar" userId="90a1e9fd8308b2a1" providerId="LiveId" clId="{29BF51D4-9601-4C4D-919F-5A3599F21EA0}" dt="2022-07-15T01:28:07.780" v="3784" actId="478"/>
          <ac:spMkLst>
            <pc:docMk/>
            <pc:sldMk cId="1626184327" sldId="333"/>
            <ac:spMk id="10" creationId="{A6030E85-93D7-7658-8C97-F276DD555F35}"/>
          </ac:spMkLst>
        </pc:spChg>
        <pc:spChg chg="mod">
          <ac:chgData name="Oswaldo Escobar" userId="90a1e9fd8308b2a1" providerId="LiveId" clId="{29BF51D4-9601-4C4D-919F-5A3599F21EA0}" dt="2022-07-20T19:29:15.676" v="4445" actId="1076"/>
          <ac:spMkLst>
            <pc:docMk/>
            <pc:sldMk cId="1626184327" sldId="333"/>
            <ac:spMk id="12" creationId="{CE73B5BF-9D40-7F12-77D7-FE6E8838590E}"/>
          </ac:spMkLst>
        </pc:spChg>
        <pc:spChg chg="add del mod">
          <ac:chgData name="Oswaldo Escobar" userId="90a1e9fd8308b2a1" providerId="LiveId" clId="{29BF51D4-9601-4C4D-919F-5A3599F21EA0}" dt="2022-07-20T19:27:31.837" v="4440" actId="478"/>
          <ac:spMkLst>
            <pc:docMk/>
            <pc:sldMk cId="1626184327" sldId="333"/>
            <ac:spMk id="13" creationId="{DE8F4634-224E-9255-6A83-ADE0C4EF3F58}"/>
          </ac:spMkLst>
        </pc:spChg>
        <pc:spChg chg="add mod">
          <ac:chgData name="Oswaldo Escobar" userId="90a1e9fd8308b2a1" providerId="LiveId" clId="{29BF51D4-9601-4C4D-919F-5A3599F21EA0}" dt="2022-07-27T15:30:53.613" v="5273" actId="1076"/>
          <ac:spMkLst>
            <pc:docMk/>
            <pc:sldMk cId="1626184327" sldId="333"/>
            <ac:spMk id="15" creationId="{215F1212-E1BC-42E7-3C1B-F79C56459207}"/>
          </ac:spMkLst>
        </pc:spChg>
        <pc:spChg chg="add del">
          <ac:chgData name="Oswaldo Escobar" userId="90a1e9fd8308b2a1" providerId="LiveId" clId="{29BF51D4-9601-4C4D-919F-5A3599F21EA0}" dt="2022-07-15T01:30:40.240" v="3794" actId="26606"/>
          <ac:spMkLst>
            <pc:docMk/>
            <pc:sldMk cId="1626184327" sldId="333"/>
            <ac:spMk id="17" creationId="{39E3965E-AC41-4711-9D10-E25ABB132D86}"/>
          </ac:spMkLst>
        </pc:spChg>
        <pc:spChg chg="add del">
          <ac:chgData name="Oswaldo Escobar" userId="90a1e9fd8308b2a1" providerId="LiveId" clId="{29BF51D4-9601-4C4D-919F-5A3599F21EA0}" dt="2022-07-15T01:30:40.240" v="3794" actId="26606"/>
          <ac:spMkLst>
            <pc:docMk/>
            <pc:sldMk cId="1626184327" sldId="333"/>
            <ac:spMk id="21" creationId="{864368D9-CFA5-4FA5-9827-E85ABB06AE0A}"/>
          </ac:spMkLst>
        </pc:spChg>
        <pc:spChg chg="add del">
          <ac:chgData name="Oswaldo Escobar" userId="90a1e9fd8308b2a1" providerId="LiveId" clId="{29BF51D4-9601-4C4D-919F-5A3599F21EA0}" dt="2022-07-15T01:30:40.240" v="3794" actId="26606"/>
          <ac:spMkLst>
            <pc:docMk/>
            <pc:sldMk cId="1626184327" sldId="333"/>
            <ac:spMk id="23" creationId="{E8350641-A3AB-4935-B5AC-0EFDA33CC586}"/>
          </ac:spMkLst>
        </pc:spChg>
        <pc:spChg chg="add del">
          <ac:chgData name="Oswaldo Escobar" userId="90a1e9fd8308b2a1" providerId="LiveId" clId="{29BF51D4-9601-4C4D-919F-5A3599F21EA0}" dt="2022-07-15T01:30:40.240" v="3794" actId="26606"/>
          <ac:spMkLst>
            <pc:docMk/>
            <pc:sldMk cId="1626184327" sldId="333"/>
            <ac:spMk id="25" creationId="{7BB160A6-D066-4784-8F8D-82317C56CA87}"/>
          </ac:spMkLst>
        </pc:spChg>
        <pc:spChg chg="add del">
          <ac:chgData name="Oswaldo Escobar" userId="90a1e9fd8308b2a1" providerId="LiveId" clId="{29BF51D4-9601-4C4D-919F-5A3599F21EA0}" dt="2022-07-15T01:30:40.240" v="3794" actId="26606"/>
          <ac:spMkLst>
            <pc:docMk/>
            <pc:sldMk cId="1626184327" sldId="333"/>
            <ac:spMk id="27" creationId="{608DCF33-68FE-41F6-8FE6-5D78CD672FEC}"/>
          </ac:spMkLst>
        </pc:spChg>
        <pc:spChg chg="add del">
          <ac:chgData name="Oswaldo Escobar" userId="90a1e9fd8308b2a1" providerId="LiveId" clId="{29BF51D4-9601-4C4D-919F-5A3599F21EA0}" dt="2022-07-15T01:30:40.240" v="3794" actId="26606"/>
          <ac:spMkLst>
            <pc:docMk/>
            <pc:sldMk cId="1626184327" sldId="333"/>
            <ac:spMk id="29" creationId="{9A138FA2-E3B7-4628-A42E-E12124B2CC4B}"/>
          </ac:spMkLst>
        </pc:spChg>
        <pc:spChg chg="add del">
          <ac:chgData name="Oswaldo Escobar" userId="90a1e9fd8308b2a1" providerId="LiveId" clId="{29BF51D4-9601-4C4D-919F-5A3599F21EA0}" dt="2022-07-15T01:30:40.240" v="3794" actId="26606"/>
          <ac:spMkLst>
            <pc:docMk/>
            <pc:sldMk cId="1626184327" sldId="333"/>
            <ac:spMk id="31" creationId="{B4497DB8-50D5-463A-A082-4502A2D31507}"/>
          </ac:spMkLst>
        </pc:spChg>
        <pc:spChg chg="add del">
          <ac:chgData name="Oswaldo Escobar" userId="90a1e9fd8308b2a1" providerId="LiveId" clId="{29BF51D4-9601-4C4D-919F-5A3599F21EA0}" dt="2022-07-15T01:30:42.469" v="3796" actId="26606"/>
          <ac:spMkLst>
            <pc:docMk/>
            <pc:sldMk cId="1626184327" sldId="333"/>
            <ac:spMk id="33" creationId="{39E3965E-AC41-4711-9D10-E25ABB132D86}"/>
          </ac:spMkLst>
        </pc:spChg>
        <pc:spChg chg="add del">
          <ac:chgData name="Oswaldo Escobar" userId="90a1e9fd8308b2a1" providerId="LiveId" clId="{29BF51D4-9601-4C4D-919F-5A3599F21EA0}" dt="2022-07-15T01:30:42.469" v="3796" actId="26606"/>
          <ac:spMkLst>
            <pc:docMk/>
            <pc:sldMk cId="1626184327" sldId="333"/>
            <ac:spMk id="35" creationId="{62755092-2A02-4B19-ABF7-2F2AB9C2C2BA}"/>
          </ac:spMkLst>
        </pc:spChg>
        <pc:spChg chg="add del">
          <ac:chgData name="Oswaldo Escobar" userId="90a1e9fd8308b2a1" providerId="LiveId" clId="{29BF51D4-9601-4C4D-919F-5A3599F21EA0}" dt="2022-07-15T01:30:42.469" v="3796" actId="26606"/>
          <ac:spMkLst>
            <pc:docMk/>
            <pc:sldMk cId="1626184327" sldId="333"/>
            <ac:spMk id="40" creationId="{17386A2C-98C8-4053-89D9-65CDA2321610}"/>
          </ac:spMkLst>
        </pc:spChg>
        <pc:spChg chg="add del">
          <ac:chgData name="Oswaldo Escobar" userId="90a1e9fd8308b2a1" providerId="LiveId" clId="{29BF51D4-9601-4C4D-919F-5A3599F21EA0}" dt="2022-07-15T01:30:43.816" v="3798" actId="26606"/>
          <ac:spMkLst>
            <pc:docMk/>
            <pc:sldMk cId="1626184327" sldId="333"/>
            <ac:spMk id="42" creationId="{39E3965E-AC41-4711-9D10-E25ABB132D86}"/>
          </ac:spMkLst>
        </pc:spChg>
        <pc:spChg chg="add del">
          <ac:chgData name="Oswaldo Escobar" userId="90a1e9fd8308b2a1" providerId="LiveId" clId="{29BF51D4-9601-4C4D-919F-5A3599F21EA0}" dt="2022-07-15T01:30:43.816" v="3798" actId="26606"/>
          <ac:spMkLst>
            <pc:docMk/>
            <pc:sldMk cId="1626184327" sldId="333"/>
            <ac:spMk id="44" creationId="{548B4202-DCD5-4F8C-B481-743A989A9DFF}"/>
          </ac:spMkLst>
        </pc:spChg>
        <pc:spChg chg="add del">
          <ac:chgData name="Oswaldo Escobar" userId="90a1e9fd8308b2a1" providerId="LiveId" clId="{29BF51D4-9601-4C4D-919F-5A3599F21EA0}" dt="2022-07-15T01:30:43.816" v="3798" actId="26606"/>
          <ac:spMkLst>
            <pc:docMk/>
            <pc:sldMk cId="1626184327" sldId="333"/>
            <ac:spMk id="45" creationId="{8EE702CF-91CE-4661-ACBF-3C8160D1B433}"/>
          </ac:spMkLst>
        </pc:spChg>
        <pc:spChg chg="add del">
          <ac:chgData name="Oswaldo Escobar" userId="90a1e9fd8308b2a1" providerId="LiveId" clId="{29BF51D4-9601-4C4D-919F-5A3599F21EA0}" dt="2022-07-15T01:30:43.816" v="3798" actId="26606"/>
          <ac:spMkLst>
            <pc:docMk/>
            <pc:sldMk cId="1626184327" sldId="333"/>
            <ac:spMk id="46" creationId="{C22DE4C3-F301-467F-AA92-57A8FB1523E0}"/>
          </ac:spMkLst>
        </pc:spChg>
        <pc:spChg chg="add del">
          <ac:chgData name="Oswaldo Escobar" userId="90a1e9fd8308b2a1" providerId="LiveId" clId="{29BF51D4-9601-4C4D-919F-5A3599F21EA0}" dt="2022-07-15T01:30:43.816" v="3798" actId="26606"/>
          <ac:spMkLst>
            <pc:docMk/>
            <pc:sldMk cId="1626184327" sldId="333"/>
            <ac:spMk id="48" creationId="{C29A556F-7A49-46B7-A1C2-C0280C89582F}"/>
          </ac:spMkLst>
        </pc:spChg>
        <pc:spChg chg="add del">
          <ac:chgData name="Oswaldo Escobar" userId="90a1e9fd8308b2a1" providerId="LiveId" clId="{29BF51D4-9601-4C4D-919F-5A3599F21EA0}" dt="2022-07-15T01:30:45.231" v="3800" actId="26606"/>
          <ac:spMkLst>
            <pc:docMk/>
            <pc:sldMk cId="1626184327" sldId="333"/>
            <ac:spMk id="50" creationId="{39E3965E-AC41-4711-9D10-E25ABB132D86}"/>
          </ac:spMkLst>
        </pc:spChg>
        <pc:spChg chg="add del">
          <ac:chgData name="Oswaldo Escobar" userId="90a1e9fd8308b2a1" providerId="LiveId" clId="{29BF51D4-9601-4C4D-919F-5A3599F21EA0}" dt="2022-07-15T01:30:45.231" v="3800" actId="26606"/>
          <ac:spMkLst>
            <pc:docMk/>
            <pc:sldMk cId="1626184327" sldId="333"/>
            <ac:spMk id="52" creationId="{548B4202-DCD5-4F8C-B481-743A989A9DFF}"/>
          </ac:spMkLst>
        </pc:spChg>
        <pc:spChg chg="add del">
          <ac:chgData name="Oswaldo Escobar" userId="90a1e9fd8308b2a1" providerId="LiveId" clId="{29BF51D4-9601-4C4D-919F-5A3599F21EA0}" dt="2022-07-15T01:30:45.231" v="3800" actId="26606"/>
          <ac:spMkLst>
            <pc:docMk/>
            <pc:sldMk cId="1626184327" sldId="333"/>
            <ac:spMk id="53" creationId="{8EE702CF-91CE-4661-ACBF-3C8160D1B433}"/>
          </ac:spMkLst>
        </pc:spChg>
        <pc:spChg chg="add del">
          <ac:chgData name="Oswaldo Escobar" userId="90a1e9fd8308b2a1" providerId="LiveId" clId="{29BF51D4-9601-4C4D-919F-5A3599F21EA0}" dt="2022-07-15T01:30:45.231" v="3800" actId="26606"/>
          <ac:spMkLst>
            <pc:docMk/>
            <pc:sldMk cId="1626184327" sldId="333"/>
            <ac:spMk id="58" creationId="{C22DE4C3-F301-467F-AA92-57A8FB1523E0}"/>
          </ac:spMkLst>
        </pc:spChg>
        <pc:spChg chg="add del">
          <ac:chgData name="Oswaldo Escobar" userId="90a1e9fd8308b2a1" providerId="LiveId" clId="{29BF51D4-9601-4C4D-919F-5A3599F21EA0}" dt="2022-07-15T01:30:46.597" v="3802" actId="26606"/>
          <ac:spMkLst>
            <pc:docMk/>
            <pc:sldMk cId="1626184327" sldId="333"/>
            <ac:spMk id="60" creationId="{39E3965E-AC41-4711-9D10-E25ABB132D86}"/>
          </ac:spMkLst>
        </pc:spChg>
        <pc:spChg chg="add del">
          <ac:chgData name="Oswaldo Escobar" userId="90a1e9fd8308b2a1" providerId="LiveId" clId="{29BF51D4-9601-4C4D-919F-5A3599F21EA0}" dt="2022-07-15T01:30:46.597" v="3802" actId="26606"/>
          <ac:spMkLst>
            <pc:docMk/>
            <pc:sldMk cId="1626184327" sldId="333"/>
            <ac:spMk id="62" creationId="{864368D9-CFA5-4FA5-9827-E85ABB06AE0A}"/>
          </ac:spMkLst>
        </pc:spChg>
        <pc:spChg chg="add del">
          <ac:chgData name="Oswaldo Escobar" userId="90a1e9fd8308b2a1" providerId="LiveId" clId="{29BF51D4-9601-4C4D-919F-5A3599F21EA0}" dt="2022-07-15T01:30:46.597" v="3802" actId="26606"/>
          <ac:spMkLst>
            <pc:docMk/>
            <pc:sldMk cId="1626184327" sldId="333"/>
            <ac:spMk id="63" creationId="{E8350641-A3AB-4935-B5AC-0EFDA33CC586}"/>
          </ac:spMkLst>
        </pc:spChg>
        <pc:spChg chg="add del">
          <ac:chgData name="Oswaldo Escobar" userId="90a1e9fd8308b2a1" providerId="LiveId" clId="{29BF51D4-9601-4C4D-919F-5A3599F21EA0}" dt="2022-07-15T01:30:46.597" v="3802" actId="26606"/>
          <ac:spMkLst>
            <pc:docMk/>
            <pc:sldMk cId="1626184327" sldId="333"/>
            <ac:spMk id="64" creationId="{7BB160A6-D066-4784-8F8D-82317C56CA87}"/>
          </ac:spMkLst>
        </pc:spChg>
        <pc:spChg chg="add del">
          <ac:chgData name="Oswaldo Escobar" userId="90a1e9fd8308b2a1" providerId="LiveId" clId="{29BF51D4-9601-4C4D-919F-5A3599F21EA0}" dt="2022-07-15T01:30:46.597" v="3802" actId="26606"/>
          <ac:spMkLst>
            <pc:docMk/>
            <pc:sldMk cId="1626184327" sldId="333"/>
            <ac:spMk id="65" creationId="{608DCF33-68FE-41F6-8FE6-5D78CD672FEC}"/>
          </ac:spMkLst>
        </pc:spChg>
        <pc:spChg chg="add del">
          <ac:chgData name="Oswaldo Escobar" userId="90a1e9fd8308b2a1" providerId="LiveId" clId="{29BF51D4-9601-4C4D-919F-5A3599F21EA0}" dt="2022-07-15T01:30:46.597" v="3802" actId="26606"/>
          <ac:spMkLst>
            <pc:docMk/>
            <pc:sldMk cId="1626184327" sldId="333"/>
            <ac:spMk id="66" creationId="{9A138FA2-E3B7-4628-A42E-E12124B2CC4B}"/>
          </ac:spMkLst>
        </pc:spChg>
        <pc:spChg chg="add del">
          <ac:chgData name="Oswaldo Escobar" userId="90a1e9fd8308b2a1" providerId="LiveId" clId="{29BF51D4-9601-4C4D-919F-5A3599F21EA0}" dt="2022-07-15T01:30:46.597" v="3802" actId="26606"/>
          <ac:spMkLst>
            <pc:docMk/>
            <pc:sldMk cId="1626184327" sldId="333"/>
            <ac:spMk id="67" creationId="{B4497DB8-50D5-463A-A082-4502A2D31507}"/>
          </ac:spMkLst>
        </pc:spChg>
        <pc:spChg chg="add del mod">
          <ac:chgData name="Oswaldo Escobar" userId="90a1e9fd8308b2a1" providerId="LiveId" clId="{29BF51D4-9601-4C4D-919F-5A3599F21EA0}" dt="2022-07-15T01:36:02.436" v="3899" actId="478"/>
          <ac:spMkLst>
            <pc:docMk/>
            <pc:sldMk cId="1626184327" sldId="333"/>
            <ac:spMk id="68" creationId="{D4ECB2E2-F9F4-4BA3-05FE-A7DB80186C2B}"/>
          </ac:spMkLst>
        </pc:spChg>
        <pc:spChg chg="add del">
          <ac:chgData name="Oswaldo Escobar" userId="90a1e9fd8308b2a1" providerId="LiveId" clId="{29BF51D4-9601-4C4D-919F-5A3599F21EA0}" dt="2022-07-15T01:30:48.970" v="3804" actId="26606"/>
          <ac:spMkLst>
            <pc:docMk/>
            <pc:sldMk cId="1626184327" sldId="333"/>
            <ac:spMk id="69" creationId="{39E3965E-AC41-4711-9D10-E25ABB132D86}"/>
          </ac:spMkLst>
        </pc:spChg>
        <pc:spChg chg="add del">
          <ac:chgData name="Oswaldo Escobar" userId="90a1e9fd8308b2a1" providerId="LiveId" clId="{29BF51D4-9601-4C4D-919F-5A3599F21EA0}" dt="2022-07-15T01:30:48.970" v="3804" actId="26606"/>
          <ac:spMkLst>
            <pc:docMk/>
            <pc:sldMk cId="1626184327" sldId="333"/>
            <ac:spMk id="71" creationId="{44A37DD3-1B84-4776-94E1-C0AAA5C0F629}"/>
          </ac:spMkLst>
        </pc:spChg>
        <pc:spChg chg="add del">
          <ac:chgData name="Oswaldo Escobar" userId="90a1e9fd8308b2a1" providerId="LiveId" clId="{29BF51D4-9601-4C4D-919F-5A3599F21EA0}" dt="2022-07-15T01:30:48.970" v="3804" actId="26606"/>
          <ac:spMkLst>
            <pc:docMk/>
            <pc:sldMk cId="1626184327" sldId="333"/>
            <ac:spMk id="72" creationId="{0B4FB531-34DA-4777-9BD5-5B885DC38198}"/>
          </ac:spMkLst>
        </pc:spChg>
        <pc:spChg chg="add del mod">
          <ac:chgData name="Oswaldo Escobar" userId="90a1e9fd8308b2a1" providerId="LiveId" clId="{29BF51D4-9601-4C4D-919F-5A3599F21EA0}" dt="2022-07-15T01:37:30.218" v="3916" actId="478"/>
          <ac:spMkLst>
            <pc:docMk/>
            <pc:sldMk cId="1626184327" sldId="333"/>
            <ac:spMk id="74" creationId="{2EE7F89B-9008-D393-6843-8FABEEF53DF6}"/>
          </ac:spMkLst>
        </pc:spChg>
        <pc:spChg chg="add del">
          <ac:chgData name="Oswaldo Escobar" userId="90a1e9fd8308b2a1" providerId="LiveId" clId="{29BF51D4-9601-4C4D-919F-5A3599F21EA0}" dt="2022-07-15T01:30:54.473" v="3806" actId="26606"/>
          <ac:spMkLst>
            <pc:docMk/>
            <pc:sldMk cId="1626184327" sldId="333"/>
            <ac:spMk id="75" creationId="{39E3965E-AC41-4711-9D10-E25ABB132D86}"/>
          </ac:spMkLst>
        </pc:spChg>
        <pc:spChg chg="add del">
          <ac:chgData name="Oswaldo Escobar" userId="90a1e9fd8308b2a1" providerId="LiveId" clId="{29BF51D4-9601-4C4D-919F-5A3599F21EA0}" dt="2022-07-15T01:30:54.473" v="3806" actId="26606"/>
          <ac:spMkLst>
            <pc:docMk/>
            <pc:sldMk cId="1626184327" sldId="333"/>
            <ac:spMk id="77" creationId="{F452A527-3631-41ED-858D-3777A7D1496A}"/>
          </ac:spMkLst>
        </pc:spChg>
        <pc:spChg chg="add del">
          <ac:chgData name="Oswaldo Escobar" userId="90a1e9fd8308b2a1" providerId="LiveId" clId="{29BF51D4-9601-4C4D-919F-5A3599F21EA0}" dt="2022-07-15T01:30:54.473" v="3806" actId="26606"/>
          <ac:spMkLst>
            <pc:docMk/>
            <pc:sldMk cId="1626184327" sldId="333"/>
            <ac:spMk id="79" creationId="{1672A3B1-8EDA-4659-B988-1CE1EBCB0D15}"/>
          </ac:spMkLst>
        </pc:spChg>
        <pc:picChg chg="add mod">
          <ac:chgData name="Oswaldo Escobar" userId="90a1e9fd8308b2a1" providerId="LiveId" clId="{29BF51D4-9601-4C4D-919F-5A3599F21EA0}" dt="2022-07-27T15:30:19.936" v="5267" actId="1440"/>
          <ac:picMkLst>
            <pc:docMk/>
            <pc:sldMk cId="1626184327" sldId="333"/>
            <ac:picMk id="3" creationId="{14F88FCC-7BFE-C250-0E3F-45A77C16839E}"/>
          </ac:picMkLst>
        </pc:picChg>
        <pc:picChg chg="add del mod modCrop">
          <ac:chgData name="Oswaldo Escobar" userId="90a1e9fd8308b2a1" providerId="LiveId" clId="{29BF51D4-9601-4C4D-919F-5A3599F21EA0}" dt="2022-07-20T19:27:23.539" v="4434" actId="478"/>
          <ac:picMkLst>
            <pc:docMk/>
            <pc:sldMk cId="1626184327" sldId="333"/>
            <ac:picMk id="3" creationId="{8164C6C5-57CD-5C06-FE33-071A7A94A3CF}"/>
          </ac:picMkLst>
        </pc:picChg>
        <pc:picChg chg="del">
          <ac:chgData name="Oswaldo Escobar" userId="90a1e9fd8308b2a1" providerId="LiveId" clId="{29BF51D4-9601-4C4D-919F-5A3599F21EA0}" dt="2022-07-14T03:26:13.455" v="3207" actId="478"/>
          <ac:picMkLst>
            <pc:docMk/>
            <pc:sldMk cId="1626184327" sldId="333"/>
            <ac:picMk id="3" creationId="{FE20B091-8DF6-639F-D58B-4EE785B01D85}"/>
          </ac:picMkLst>
        </pc:picChg>
        <pc:picChg chg="add del mod ord">
          <ac:chgData name="Oswaldo Escobar" userId="90a1e9fd8308b2a1" providerId="LiveId" clId="{29BF51D4-9601-4C4D-919F-5A3599F21EA0}" dt="2022-07-20T19:08:45.461" v="4362" actId="478"/>
          <ac:picMkLst>
            <pc:docMk/>
            <pc:sldMk cId="1626184327" sldId="333"/>
            <ac:picMk id="4" creationId="{B8C9CB19-040E-99D2-0171-9ECCCE6DD188}"/>
          </ac:picMkLst>
        </pc:picChg>
        <pc:picChg chg="add del mod ord">
          <ac:chgData name="Oswaldo Escobar" userId="90a1e9fd8308b2a1" providerId="LiveId" clId="{29BF51D4-9601-4C4D-919F-5A3599F21EA0}" dt="2022-07-27T15:30:11.890" v="5263" actId="478"/>
          <ac:picMkLst>
            <pc:docMk/>
            <pc:sldMk cId="1626184327" sldId="333"/>
            <ac:picMk id="5" creationId="{DF0277D1-7B45-1834-153E-E2ECFA911845}"/>
          </ac:picMkLst>
        </pc:picChg>
        <pc:picChg chg="del">
          <ac:chgData name="Oswaldo Escobar" userId="90a1e9fd8308b2a1" providerId="LiveId" clId="{29BF51D4-9601-4C4D-919F-5A3599F21EA0}" dt="2022-07-14T03:26:21.514" v="3209" actId="478"/>
          <ac:picMkLst>
            <pc:docMk/>
            <pc:sldMk cId="1626184327" sldId="333"/>
            <ac:picMk id="5" creationId="{E6A637F8-0948-7EF8-8821-889789AABC42}"/>
          </ac:picMkLst>
        </pc:picChg>
        <pc:picChg chg="add mod">
          <ac:chgData name="Oswaldo Escobar" userId="90a1e9fd8308b2a1" providerId="LiveId" clId="{29BF51D4-9601-4C4D-919F-5A3599F21EA0}" dt="2022-07-27T15:30:51.948" v="5272" actId="1440"/>
          <ac:picMkLst>
            <pc:docMk/>
            <pc:sldMk cId="1626184327" sldId="333"/>
            <ac:picMk id="6" creationId="{C63747AF-CB34-93CD-175A-08CC6E909E76}"/>
          </ac:picMkLst>
        </pc:picChg>
        <pc:picChg chg="add del mod ord">
          <ac:chgData name="Oswaldo Escobar" userId="90a1e9fd8308b2a1" providerId="LiveId" clId="{29BF51D4-9601-4C4D-919F-5A3599F21EA0}" dt="2022-07-20T19:08:44.672" v="4361" actId="478"/>
          <ac:picMkLst>
            <pc:docMk/>
            <pc:sldMk cId="1626184327" sldId="333"/>
            <ac:picMk id="6" creationId="{ED8EED97-8168-0A80-5E5B-775A328D146E}"/>
          </ac:picMkLst>
        </pc:picChg>
        <pc:picChg chg="del">
          <ac:chgData name="Oswaldo Escobar" userId="90a1e9fd8308b2a1" providerId="LiveId" clId="{29BF51D4-9601-4C4D-919F-5A3599F21EA0}" dt="2022-07-14T03:26:18.120" v="3208" actId="478"/>
          <ac:picMkLst>
            <pc:docMk/>
            <pc:sldMk cId="1626184327" sldId="333"/>
            <ac:picMk id="7" creationId="{5BBA225C-F305-1149-849D-BD32C8C61F3B}"/>
          </ac:picMkLst>
        </pc:picChg>
        <pc:picChg chg="add del mod ord">
          <ac:chgData name="Oswaldo Escobar" userId="90a1e9fd8308b2a1" providerId="LiveId" clId="{29BF51D4-9601-4C4D-919F-5A3599F21EA0}" dt="2022-07-20T19:08:43.573" v="4360" actId="478"/>
          <ac:picMkLst>
            <pc:docMk/>
            <pc:sldMk cId="1626184327" sldId="333"/>
            <ac:picMk id="8" creationId="{BD631937-BE4F-794F-AE6A-DF00F9810D83}"/>
          </ac:picMkLst>
        </pc:picChg>
        <pc:picChg chg="add del mod ord">
          <ac:chgData name="Oswaldo Escobar" userId="90a1e9fd8308b2a1" providerId="LiveId" clId="{29BF51D4-9601-4C4D-919F-5A3599F21EA0}" dt="2022-07-20T19:08:47.167" v="4363" actId="478"/>
          <ac:picMkLst>
            <pc:docMk/>
            <pc:sldMk cId="1626184327" sldId="333"/>
            <ac:picMk id="11" creationId="{B3E34F01-4A12-99B6-4B8A-E293092A3569}"/>
          </ac:picMkLst>
        </pc:picChg>
        <pc:picChg chg="add del mod">
          <ac:chgData name="Oswaldo Escobar" userId="90a1e9fd8308b2a1" providerId="LiveId" clId="{29BF51D4-9601-4C4D-919F-5A3599F21EA0}" dt="2022-07-27T15:30:24.324" v="5268" actId="478"/>
          <ac:picMkLst>
            <pc:docMk/>
            <pc:sldMk cId="1626184327" sldId="333"/>
            <ac:picMk id="14" creationId="{63713755-3E9B-FA84-A22B-160939A17E50}"/>
          </ac:picMkLst>
        </pc:picChg>
        <pc:picChg chg="add mod">
          <ac:chgData name="Oswaldo Escobar" userId="90a1e9fd8308b2a1" providerId="LiveId" clId="{29BF51D4-9601-4C4D-919F-5A3599F21EA0}" dt="2022-07-20T19:31:49.368" v="4464" actId="1076"/>
          <ac:picMkLst>
            <pc:docMk/>
            <pc:sldMk cId="1626184327" sldId="333"/>
            <ac:picMk id="17" creationId="{B033A6EB-515D-D2EB-C5E3-8A62088EE9B4}"/>
          </ac:picMkLst>
        </pc:picChg>
        <pc:cxnChg chg="add mod">
          <ac:chgData name="Oswaldo Escobar" userId="90a1e9fd8308b2a1" providerId="LiveId" clId="{29BF51D4-9601-4C4D-919F-5A3599F21EA0}" dt="2022-07-20T19:32:35.361" v="4468"/>
          <ac:cxnSpMkLst>
            <pc:docMk/>
            <pc:sldMk cId="1626184327" sldId="333"/>
            <ac:cxnSpMk id="18" creationId="{C9722B70-A95B-A719-D351-2083D29EB040}"/>
          </ac:cxnSpMkLst>
        </pc:cxnChg>
        <pc:cxnChg chg="add del">
          <ac:chgData name="Oswaldo Escobar" userId="90a1e9fd8308b2a1" providerId="LiveId" clId="{29BF51D4-9601-4C4D-919F-5A3599F21EA0}" dt="2022-07-15T01:30:40.240" v="3794" actId="26606"/>
          <ac:cxnSpMkLst>
            <pc:docMk/>
            <pc:sldMk cId="1626184327" sldId="333"/>
            <ac:cxnSpMk id="19" creationId="{1F5DC8C3-BA5F-4EED-BB9A-A14272BD82A1}"/>
          </ac:cxnSpMkLst>
        </pc:cxnChg>
        <pc:cxnChg chg="add del">
          <ac:chgData name="Oswaldo Escobar" userId="90a1e9fd8308b2a1" providerId="LiveId" clId="{29BF51D4-9601-4C4D-919F-5A3599F21EA0}" dt="2022-07-15T01:30:42.469" v="3796" actId="26606"/>
          <ac:cxnSpMkLst>
            <pc:docMk/>
            <pc:sldMk cId="1626184327" sldId="333"/>
            <ac:cxnSpMk id="34" creationId="{1F5DC8C3-BA5F-4EED-BB9A-A14272BD82A1}"/>
          </ac:cxnSpMkLst>
        </pc:cxnChg>
        <pc:cxnChg chg="add del">
          <ac:chgData name="Oswaldo Escobar" userId="90a1e9fd8308b2a1" providerId="LiveId" clId="{29BF51D4-9601-4C4D-919F-5A3599F21EA0}" dt="2022-07-15T01:30:42.469" v="3796" actId="26606"/>
          <ac:cxnSpMkLst>
            <pc:docMk/>
            <pc:sldMk cId="1626184327" sldId="333"/>
            <ac:cxnSpMk id="36" creationId="{B9F21651-7098-4455-876C-B10FC5B3B79F}"/>
          </ac:cxnSpMkLst>
        </pc:cxnChg>
        <pc:cxnChg chg="add del">
          <ac:chgData name="Oswaldo Escobar" userId="90a1e9fd8308b2a1" providerId="LiveId" clId="{29BF51D4-9601-4C4D-919F-5A3599F21EA0}" dt="2022-07-15T01:30:42.469" v="3796" actId="26606"/>
          <ac:cxnSpMkLst>
            <pc:docMk/>
            <pc:sldMk cId="1626184327" sldId="333"/>
            <ac:cxnSpMk id="37" creationId="{168F3EBE-1295-44A8-AD05-61078D4148F7}"/>
          </ac:cxnSpMkLst>
        </pc:cxnChg>
        <pc:cxnChg chg="add del">
          <ac:chgData name="Oswaldo Escobar" userId="90a1e9fd8308b2a1" providerId="LiveId" clId="{29BF51D4-9601-4C4D-919F-5A3599F21EA0}" dt="2022-07-15T01:30:42.469" v="3796" actId="26606"/>
          <ac:cxnSpMkLst>
            <pc:docMk/>
            <pc:sldMk cId="1626184327" sldId="333"/>
            <ac:cxnSpMk id="38" creationId="{3859F900-F9E1-464C-B31C-18C264152F1F}"/>
          </ac:cxnSpMkLst>
        </pc:cxnChg>
        <pc:cxnChg chg="add del">
          <ac:chgData name="Oswaldo Escobar" userId="90a1e9fd8308b2a1" providerId="LiveId" clId="{29BF51D4-9601-4C4D-919F-5A3599F21EA0}" dt="2022-07-15T01:30:42.469" v="3796" actId="26606"/>
          <ac:cxnSpMkLst>
            <pc:docMk/>
            <pc:sldMk cId="1626184327" sldId="333"/>
            <ac:cxnSpMk id="39" creationId="{1B5A16B8-D4DD-4B6E-8E67-8D81432CAED9}"/>
          </ac:cxnSpMkLst>
        </pc:cxnChg>
        <pc:cxnChg chg="add del">
          <ac:chgData name="Oswaldo Escobar" userId="90a1e9fd8308b2a1" providerId="LiveId" clId="{29BF51D4-9601-4C4D-919F-5A3599F21EA0}" dt="2022-07-15T01:30:43.816" v="3798" actId="26606"/>
          <ac:cxnSpMkLst>
            <pc:docMk/>
            <pc:sldMk cId="1626184327" sldId="333"/>
            <ac:cxnSpMk id="43" creationId="{1F5DC8C3-BA5F-4EED-BB9A-A14272BD82A1}"/>
          </ac:cxnSpMkLst>
        </pc:cxnChg>
        <pc:cxnChg chg="add del">
          <ac:chgData name="Oswaldo Escobar" userId="90a1e9fd8308b2a1" providerId="LiveId" clId="{29BF51D4-9601-4C4D-919F-5A3599F21EA0}" dt="2022-07-15T01:30:43.816" v="3798" actId="26606"/>
          <ac:cxnSpMkLst>
            <pc:docMk/>
            <pc:sldMk cId="1626184327" sldId="333"/>
            <ac:cxnSpMk id="47" creationId="{F7F57F6B-E621-4E40-A34D-2FE12902AA20}"/>
          </ac:cxnSpMkLst>
        </pc:cxnChg>
        <pc:cxnChg chg="add del">
          <ac:chgData name="Oswaldo Escobar" userId="90a1e9fd8308b2a1" providerId="LiveId" clId="{29BF51D4-9601-4C4D-919F-5A3599F21EA0}" dt="2022-07-15T01:30:45.231" v="3800" actId="26606"/>
          <ac:cxnSpMkLst>
            <pc:docMk/>
            <pc:sldMk cId="1626184327" sldId="333"/>
            <ac:cxnSpMk id="51" creationId="{1F5DC8C3-BA5F-4EED-BB9A-A14272BD82A1}"/>
          </ac:cxnSpMkLst>
        </pc:cxnChg>
        <pc:cxnChg chg="add del">
          <ac:chgData name="Oswaldo Escobar" userId="90a1e9fd8308b2a1" providerId="LiveId" clId="{29BF51D4-9601-4C4D-919F-5A3599F21EA0}" dt="2022-07-15T01:30:45.231" v="3800" actId="26606"/>
          <ac:cxnSpMkLst>
            <pc:docMk/>
            <pc:sldMk cId="1626184327" sldId="333"/>
            <ac:cxnSpMk id="54" creationId="{3A965B8E-3882-46AF-8D64-D7F136E5C06D}"/>
          </ac:cxnSpMkLst>
        </pc:cxnChg>
        <pc:cxnChg chg="add del">
          <ac:chgData name="Oswaldo Escobar" userId="90a1e9fd8308b2a1" providerId="LiveId" clId="{29BF51D4-9601-4C4D-919F-5A3599F21EA0}" dt="2022-07-15T01:30:45.231" v="3800" actId="26606"/>
          <ac:cxnSpMkLst>
            <pc:docMk/>
            <pc:sldMk cId="1626184327" sldId="333"/>
            <ac:cxnSpMk id="55" creationId="{1B23B5C8-7571-48D0-A990-CC2FE29F437E}"/>
          </ac:cxnSpMkLst>
        </pc:cxnChg>
        <pc:cxnChg chg="add del">
          <ac:chgData name="Oswaldo Escobar" userId="90a1e9fd8308b2a1" providerId="LiveId" clId="{29BF51D4-9601-4C4D-919F-5A3599F21EA0}" dt="2022-07-15T01:30:45.231" v="3800" actId="26606"/>
          <ac:cxnSpMkLst>
            <pc:docMk/>
            <pc:sldMk cId="1626184327" sldId="333"/>
            <ac:cxnSpMk id="56" creationId="{E34CB009-3728-4041-86E2-BF1746DC4120}"/>
          </ac:cxnSpMkLst>
        </pc:cxnChg>
        <pc:cxnChg chg="add del">
          <ac:chgData name="Oswaldo Escobar" userId="90a1e9fd8308b2a1" providerId="LiveId" clId="{29BF51D4-9601-4C4D-919F-5A3599F21EA0}" dt="2022-07-15T01:30:45.231" v="3800" actId="26606"/>
          <ac:cxnSpMkLst>
            <pc:docMk/>
            <pc:sldMk cId="1626184327" sldId="333"/>
            <ac:cxnSpMk id="57" creationId="{F7F57F6B-E621-4E40-A34D-2FE12902AA20}"/>
          </ac:cxnSpMkLst>
        </pc:cxnChg>
        <pc:cxnChg chg="add del">
          <ac:chgData name="Oswaldo Escobar" userId="90a1e9fd8308b2a1" providerId="LiveId" clId="{29BF51D4-9601-4C4D-919F-5A3599F21EA0}" dt="2022-07-15T01:30:46.597" v="3802" actId="26606"/>
          <ac:cxnSpMkLst>
            <pc:docMk/>
            <pc:sldMk cId="1626184327" sldId="333"/>
            <ac:cxnSpMk id="61" creationId="{1F5DC8C3-BA5F-4EED-BB9A-A14272BD82A1}"/>
          </ac:cxnSpMkLst>
        </pc:cxnChg>
        <pc:cxnChg chg="add del">
          <ac:chgData name="Oswaldo Escobar" userId="90a1e9fd8308b2a1" providerId="LiveId" clId="{29BF51D4-9601-4C4D-919F-5A3599F21EA0}" dt="2022-07-15T01:30:48.970" v="3804" actId="26606"/>
          <ac:cxnSpMkLst>
            <pc:docMk/>
            <pc:sldMk cId="1626184327" sldId="333"/>
            <ac:cxnSpMk id="70" creationId="{1F5DC8C3-BA5F-4EED-BB9A-A14272BD82A1}"/>
          </ac:cxnSpMkLst>
        </pc:cxnChg>
        <pc:cxnChg chg="add del">
          <ac:chgData name="Oswaldo Escobar" userId="90a1e9fd8308b2a1" providerId="LiveId" clId="{29BF51D4-9601-4C4D-919F-5A3599F21EA0}" dt="2022-07-15T01:30:48.970" v="3804" actId="26606"/>
          <ac:cxnSpMkLst>
            <pc:docMk/>
            <pc:sldMk cId="1626184327" sldId="333"/>
            <ac:cxnSpMk id="73" creationId="{D5B557D3-D7B4-404B-84A1-9BD182BE5B06}"/>
          </ac:cxnSpMkLst>
        </pc:cxnChg>
        <pc:cxnChg chg="add del">
          <ac:chgData name="Oswaldo Escobar" userId="90a1e9fd8308b2a1" providerId="LiveId" clId="{29BF51D4-9601-4C4D-919F-5A3599F21EA0}" dt="2022-07-15T01:30:54.473" v="3806" actId="26606"/>
          <ac:cxnSpMkLst>
            <pc:docMk/>
            <pc:sldMk cId="1626184327" sldId="333"/>
            <ac:cxnSpMk id="76" creationId="{1F5DC8C3-BA5F-4EED-BB9A-A14272BD82A1}"/>
          </ac:cxnSpMkLst>
        </pc:cxnChg>
        <pc:cxnChg chg="add del">
          <ac:chgData name="Oswaldo Escobar" userId="90a1e9fd8308b2a1" providerId="LiveId" clId="{29BF51D4-9601-4C4D-919F-5A3599F21EA0}" dt="2022-07-15T01:30:54.473" v="3806" actId="26606"/>
          <ac:cxnSpMkLst>
            <pc:docMk/>
            <pc:sldMk cId="1626184327" sldId="333"/>
            <ac:cxnSpMk id="78" creationId="{D28A9C89-B313-458F-9C85-515930A51A93}"/>
          </ac:cxnSpMkLst>
        </pc:cxnChg>
      </pc:sldChg>
      <pc:sldChg chg="modSp new del mod ord">
        <pc:chgData name="Oswaldo Escobar" userId="90a1e9fd8308b2a1" providerId="LiveId" clId="{29BF51D4-9601-4C4D-919F-5A3599F21EA0}" dt="2022-07-14T04:28:57.265" v="3571" actId="47"/>
        <pc:sldMkLst>
          <pc:docMk/>
          <pc:sldMk cId="625429375" sldId="334"/>
        </pc:sldMkLst>
        <pc:spChg chg="mod">
          <ac:chgData name="Oswaldo Escobar" userId="90a1e9fd8308b2a1" providerId="LiveId" clId="{29BF51D4-9601-4C4D-919F-5A3599F21EA0}" dt="2022-07-14T03:27:07.358" v="3233" actId="20577"/>
          <ac:spMkLst>
            <pc:docMk/>
            <pc:sldMk cId="625429375" sldId="334"/>
            <ac:spMk id="3" creationId="{372C1E6B-696C-A2E9-EAE4-F1206E41024F}"/>
          </ac:spMkLst>
        </pc:spChg>
      </pc:sldChg>
      <pc:sldChg chg="modSp add del mod ord">
        <pc:chgData name="Oswaldo Escobar" userId="90a1e9fd8308b2a1" providerId="LiveId" clId="{29BF51D4-9601-4C4D-919F-5A3599F21EA0}" dt="2022-07-14T04:52:49.031" v="3650" actId="47"/>
        <pc:sldMkLst>
          <pc:docMk/>
          <pc:sldMk cId="4277661138" sldId="335"/>
        </pc:sldMkLst>
        <pc:spChg chg="mod">
          <ac:chgData name="Oswaldo Escobar" userId="90a1e9fd8308b2a1" providerId="LiveId" clId="{29BF51D4-9601-4C4D-919F-5A3599F21EA0}" dt="2022-07-14T03:27:27.034" v="3251" actId="20577"/>
          <ac:spMkLst>
            <pc:docMk/>
            <pc:sldMk cId="4277661138" sldId="335"/>
            <ac:spMk id="3" creationId="{372C1E6B-696C-A2E9-EAE4-F1206E41024F}"/>
          </ac:spMkLst>
        </pc:spChg>
      </pc:sldChg>
      <pc:sldChg chg="addSp delSp modSp add mod ord">
        <pc:chgData name="Oswaldo Escobar" userId="90a1e9fd8308b2a1" providerId="LiveId" clId="{29BF51D4-9601-4C4D-919F-5A3599F21EA0}" dt="2022-07-20T19:36:37.540" v="4618" actId="14100"/>
        <pc:sldMkLst>
          <pc:docMk/>
          <pc:sldMk cId="3124578789" sldId="336"/>
        </pc:sldMkLst>
        <pc:spChg chg="add del">
          <ac:chgData name="Oswaldo Escobar" userId="90a1e9fd8308b2a1" providerId="LiveId" clId="{29BF51D4-9601-4C4D-919F-5A3599F21EA0}" dt="2022-07-14T04:00:07.428" v="3390" actId="478"/>
          <ac:spMkLst>
            <pc:docMk/>
            <pc:sldMk cId="3124578789" sldId="336"/>
            <ac:spMk id="5" creationId="{E4D225AA-EC3E-C206-37AF-100D775781EB}"/>
          </ac:spMkLst>
        </pc:spChg>
        <pc:spChg chg="add mod">
          <ac:chgData name="Oswaldo Escobar" userId="90a1e9fd8308b2a1" providerId="LiveId" clId="{29BF51D4-9601-4C4D-919F-5A3599F21EA0}" dt="2022-07-20T19:36:29.361" v="4616" actId="1076"/>
          <ac:spMkLst>
            <pc:docMk/>
            <pc:sldMk cId="3124578789" sldId="336"/>
            <ac:spMk id="9" creationId="{01708E6F-DB23-E233-4A5D-209BC86FF2FE}"/>
          </ac:spMkLst>
        </pc:spChg>
        <pc:spChg chg="mod">
          <ac:chgData name="Oswaldo Escobar" userId="90a1e9fd8308b2a1" providerId="LiveId" clId="{29BF51D4-9601-4C4D-919F-5A3599F21EA0}" dt="2022-07-14T04:52:23.458" v="3648" actId="1076"/>
          <ac:spMkLst>
            <pc:docMk/>
            <pc:sldMk cId="3124578789" sldId="336"/>
            <ac:spMk id="10" creationId="{A6030E85-93D7-7658-8C97-F276DD555F35}"/>
          </ac:spMkLst>
        </pc:spChg>
        <pc:spChg chg="mod">
          <ac:chgData name="Oswaldo Escobar" userId="90a1e9fd8308b2a1" providerId="LiveId" clId="{29BF51D4-9601-4C4D-919F-5A3599F21EA0}" dt="2022-07-14T04:24:05.048" v="3467" actId="20577"/>
          <ac:spMkLst>
            <pc:docMk/>
            <pc:sldMk cId="3124578789" sldId="336"/>
            <ac:spMk id="12" creationId="{CE73B5BF-9D40-7F12-77D7-FE6E8838590E}"/>
          </ac:spMkLst>
        </pc:spChg>
        <pc:spChg chg="add mod">
          <ac:chgData name="Oswaldo Escobar" userId="90a1e9fd8308b2a1" providerId="LiveId" clId="{29BF51D4-9601-4C4D-919F-5A3599F21EA0}" dt="2022-07-14T05:00:53.312" v="3715" actId="14100"/>
          <ac:spMkLst>
            <pc:docMk/>
            <pc:sldMk cId="3124578789" sldId="336"/>
            <ac:spMk id="14" creationId="{6946A973-EF76-E635-B281-48E0C51B9C09}"/>
          </ac:spMkLst>
        </pc:spChg>
        <pc:spChg chg="add mod">
          <ac:chgData name="Oswaldo Escobar" userId="90a1e9fd8308b2a1" providerId="LiveId" clId="{29BF51D4-9601-4C4D-919F-5A3599F21EA0}" dt="2022-07-14T05:01:13.861" v="3732" actId="1038"/>
          <ac:spMkLst>
            <pc:docMk/>
            <pc:sldMk cId="3124578789" sldId="336"/>
            <ac:spMk id="17" creationId="{225A2A8B-0629-BBC1-F2A8-8EA84AE074B2}"/>
          </ac:spMkLst>
        </pc:spChg>
        <pc:picChg chg="add mod">
          <ac:chgData name="Oswaldo Escobar" userId="90a1e9fd8308b2a1" providerId="LiveId" clId="{29BF51D4-9601-4C4D-919F-5A3599F21EA0}" dt="2022-07-14T05:01:07.187" v="3718" actId="14100"/>
          <ac:picMkLst>
            <pc:docMk/>
            <pc:sldMk cId="3124578789" sldId="336"/>
            <ac:picMk id="4" creationId="{6DE81AD9-2AEE-A96B-F8E7-DEE330A12D2B}"/>
          </ac:picMkLst>
        </pc:picChg>
        <pc:picChg chg="add del mod">
          <ac:chgData name="Oswaldo Escobar" userId="90a1e9fd8308b2a1" providerId="LiveId" clId="{29BF51D4-9601-4C4D-919F-5A3599F21EA0}" dt="2022-07-14T04:05:51.440" v="3406" actId="478"/>
          <ac:picMkLst>
            <pc:docMk/>
            <pc:sldMk cId="3124578789" sldId="336"/>
            <ac:picMk id="7" creationId="{18171A54-9605-D4E8-B597-3BBD26B1C4E7}"/>
          </ac:picMkLst>
        </pc:picChg>
        <pc:picChg chg="add del mod">
          <ac:chgData name="Oswaldo Escobar" userId="90a1e9fd8308b2a1" providerId="LiveId" clId="{29BF51D4-9601-4C4D-919F-5A3599F21EA0}" dt="2022-07-14T04:07:48.461" v="3412" actId="478"/>
          <ac:picMkLst>
            <pc:docMk/>
            <pc:sldMk cId="3124578789" sldId="336"/>
            <ac:picMk id="9" creationId="{BAD75C25-D963-DF09-5E3B-8958D1DE303E}"/>
          </ac:picMkLst>
        </pc:picChg>
        <pc:picChg chg="add mod">
          <ac:chgData name="Oswaldo Escobar" userId="90a1e9fd8308b2a1" providerId="LiveId" clId="{29BF51D4-9601-4C4D-919F-5A3599F21EA0}" dt="2022-07-20T19:36:37.540" v="4618" actId="14100"/>
          <ac:picMkLst>
            <pc:docMk/>
            <pc:sldMk cId="3124578789" sldId="336"/>
            <ac:picMk id="13" creationId="{E0E820C3-8EEE-ACBA-4F35-B192343204E8}"/>
          </ac:picMkLst>
        </pc:picChg>
        <pc:picChg chg="add mod">
          <ac:chgData name="Oswaldo Escobar" userId="90a1e9fd8308b2a1" providerId="LiveId" clId="{29BF51D4-9601-4C4D-919F-5A3599F21EA0}" dt="2022-07-14T05:00:00.395" v="3686" actId="1037"/>
          <ac:picMkLst>
            <pc:docMk/>
            <pc:sldMk cId="3124578789" sldId="336"/>
            <ac:picMk id="16" creationId="{D4F259D9-61DA-5E27-51A9-398410450F4E}"/>
          </ac:picMkLst>
        </pc:picChg>
      </pc:sldChg>
      <pc:sldChg chg="addSp delSp modSp add mod">
        <pc:chgData name="Oswaldo Escobar" userId="90a1e9fd8308b2a1" providerId="LiveId" clId="{29BF51D4-9601-4C4D-919F-5A3599F21EA0}" dt="2022-07-27T15:35:31.802" v="5318" actId="1440"/>
        <pc:sldMkLst>
          <pc:docMk/>
          <pc:sldMk cId="1765929151" sldId="337"/>
        </pc:sldMkLst>
        <pc:spChg chg="add mod">
          <ac:chgData name="Oswaldo Escobar" userId="90a1e9fd8308b2a1" providerId="LiveId" clId="{29BF51D4-9601-4C4D-919F-5A3599F21EA0}" dt="2022-07-15T01:55:55.416" v="3987" actId="2085"/>
          <ac:spMkLst>
            <pc:docMk/>
            <pc:sldMk cId="1765929151" sldId="337"/>
            <ac:spMk id="2" creationId="{A7559FFA-D45C-26B8-85CC-0A0214F0D621}"/>
          </ac:spMkLst>
        </pc:spChg>
        <pc:spChg chg="del">
          <ac:chgData name="Oswaldo Escobar" userId="90a1e9fd8308b2a1" providerId="LiveId" clId="{29BF51D4-9601-4C4D-919F-5A3599F21EA0}" dt="2022-07-15T01:55:42.395" v="3983" actId="478"/>
          <ac:spMkLst>
            <pc:docMk/>
            <pc:sldMk cId="1765929151" sldId="337"/>
            <ac:spMk id="10" creationId="{A6030E85-93D7-7658-8C97-F276DD555F35}"/>
          </ac:spMkLst>
        </pc:spChg>
        <pc:spChg chg="mod">
          <ac:chgData name="Oswaldo Escobar" userId="90a1e9fd8308b2a1" providerId="LiveId" clId="{29BF51D4-9601-4C4D-919F-5A3599F21EA0}" dt="2022-07-15T02:06:53.723" v="4090" actId="14100"/>
          <ac:spMkLst>
            <pc:docMk/>
            <pc:sldMk cId="1765929151" sldId="337"/>
            <ac:spMk id="12" creationId="{CE73B5BF-9D40-7F12-77D7-FE6E8838590E}"/>
          </ac:spMkLst>
        </pc:spChg>
        <pc:spChg chg="add mod ord">
          <ac:chgData name="Oswaldo Escobar" userId="90a1e9fd8308b2a1" providerId="LiveId" clId="{29BF51D4-9601-4C4D-919F-5A3599F21EA0}" dt="2022-07-27T15:35:08.618" v="5314" actId="166"/>
          <ac:spMkLst>
            <pc:docMk/>
            <pc:sldMk cId="1765929151" sldId="337"/>
            <ac:spMk id="13" creationId="{41EA19DC-C3AA-81BE-4973-82F0EE1EA490}"/>
          </ac:spMkLst>
        </pc:spChg>
        <pc:picChg chg="add del mod">
          <ac:chgData name="Oswaldo Escobar" userId="90a1e9fd8308b2a1" providerId="LiveId" clId="{29BF51D4-9601-4C4D-919F-5A3599F21EA0}" dt="2022-07-27T15:34:58.343" v="5309" actId="478"/>
          <ac:picMkLst>
            <pc:docMk/>
            <pc:sldMk cId="1765929151" sldId="337"/>
            <ac:picMk id="4" creationId="{8852ABFD-D60F-1894-B218-2ABA08E09B92}"/>
          </ac:picMkLst>
        </pc:picChg>
        <pc:picChg chg="add del mod">
          <ac:chgData name="Oswaldo Escobar" userId="90a1e9fd8308b2a1" providerId="LiveId" clId="{29BF51D4-9601-4C4D-919F-5A3599F21EA0}" dt="2022-07-27T15:35:10.014" v="5315" actId="478"/>
          <ac:picMkLst>
            <pc:docMk/>
            <pc:sldMk cId="1765929151" sldId="337"/>
            <ac:picMk id="5" creationId="{91B1493E-C52E-CDB4-0E43-3206CFA3799A}"/>
          </ac:picMkLst>
        </pc:picChg>
        <pc:picChg chg="add mod">
          <ac:chgData name="Oswaldo Escobar" userId="90a1e9fd8308b2a1" providerId="LiveId" clId="{29BF51D4-9601-4C4D-919F-5A3599F21EA0}" dt="2022-07-15T02:03:28.428" v="4062" actId="14100"/>
          <ac:picMkLst>
            <pc:docMk/>
            <pc:sldMk cId="1765929151" sldId="337"/>
            <ac:picMk id="6" creationId="{9CECAC55-4720-8767-12BE-0622F3F44B94}"/>
          </ac:picMkLst>
        </pc:picChg>
        <pc:picChg chg="add mod">
          <ac:chgData name="Oswaldo Escobar" userId="90a1e9fd8308b2a1" providerId="LiveId" clId="{29BF51D4-9601-4C4D-919F-5A3599F21EA0}" dt="2022-07-27T15:35:04.775" v="5313" actId="1440"/>
          <ac:picMkLst>
            <pc:docMk/>
            <pc:sldMk cId="1765929151" sldId="337"/>
            <ac:picMk id="7" creationId="{40360E52-1E8C-0C66-8E0D-C7DC26AC7853}"/>
          </ac:picMkLst>
        </pc:picChg>
        <pc:picChg chg="add mod">
          <ac:chgData name="Oswaldo Escobar" userId="90a1e9fd8308b2a1" providerId="LiveId" clId="{29BF51D4-9601-4C4D-919F-5A3599F21EA0}" dt="2022-07-27T15:35:31.802" v="5318" actId="1440"/>
          <ac:picMkLst>
            <pc:docMk/>
            <pc:sldMk cId="1765929151" sldId="337"/>
            <ac:picMk id="10" creationId="{BB2F95E5-6C90-3EE1-AA97-2CA9676AC439}"/>
          </ac:picMkLst>
        </pc:picChg>
        <pc:cxnChg chg="add mod">
          <ac:chgData name="Oswaldo Escobar" userId="90a1e9fd8308b2a1" providerId="LiveId" clId="{29BF51D4-9601-4C4D-919F-5A3599F21EA0}" dt="2022-07-15T02:03:50.695" v="4068" actId="14100"/>
          <ac:cxnSpMkLst>
            <pc:docMk/>
            <pc:sldMk cId="1765929151" sldId="337"/>
            <ac:cxnSpMk id="8" creationId="{5E5B5B87-0335-DE9B-71C6-966518EBC869}"/>
          </ac:cxnSpMkLst>
        </pc:cxnChg>
      </pc:sldChg>
      <pc:sldChg chg="modSp add del mod ord">
        <pc:chgData name="Oswaldo Escobar" userId="90a1e9fd8308b2a1" providerId="LiveId" clId="{29BF51D4-9601-4C4D-919F-5A3599F21EA0}" dt="2022-07-14T04:52:43.856" v="3649" actId="47"/>
        <pc:sldMkLst>
          <pc:docMk/>
          <pc:sldMk cId="1886515444" sldId="338"/>
        </pc:sldMkLst>
        <pc:spChg chg="mod">
          <ac:chgData name="Oswaldo Escobar" userId="90a1e9fd8308b2a1" providerId="LiveId" clId="{29BF51D4-9601-4C4D-919F-5A3599F21EA0}" dt="2022-07-14T04:20:47.949" v="3454" actId="6549"/>
          <ac:spMkLst>
            <pc:docMk/>
            <pc:sldMk cId="1886515444" sldId="338"/>
            <ac:spMk id="12" creationId="{CE73B5BF-9D40-7F12-77D7-FE6E8838590E}"/>
          </ac:spMkLst>
        </pc:spChg>
      </pc:sldChg>
      <pc:sldChg chg="addSp delSp modSp add mod ord">
        <pc:chgData name="Oswaldo Escobar" userId="90a1e9fd8308b2a1" providerId="LiveId" clId="{29BF51D4-9601-4C4D-919F-5A3599F21EA0}" dt="2022-07-27T15:33:13.373" v="5308" actId="14100"/>
        <pc:sldMkLst>
          <pc:docMk/>
          <pc:sldMk cId="2223190588" sldId="339"/>
        </pc:sldMkLst>
        <pc:spChg chg="add mod ord">
          <ac:chgData name="Oswaldo Escobar" userId="90a1e9fd8308b2a1" providerId="LiveId" clId="{29BF51D4-9601-4C4D-919F-5A3599F21EA0}" dt="2022-07-27T15:33:08.821" v="5307" actId="1076"/>
          <ac:spMkLst>
            <pc:docMk/>
            <pc:sldMk cId="2223190588" sldId="339"/>
            <ac:spMk id="9" creationId="{8134D401-EB53-2092-42D8-081EE2724E16}"/>
          </ac:spMkLst>
        </pc:spChg>
        <pc:spChg chg="del">
          <ac:chgData name="Oswaldo Escobar" userId="90a1e9fd8308b2a1" providerId="LiveId" clId="{29BF51D4-9601-4C4D-919F-5A3599F21EA0}" dt="2022-07-15T01:43:19.452" v="3962" actId="478"/>
          <ac:spMkLst>
            <pc:docMk/>
            <pc:sldMk cId="2223190588" sldId="339"/>
            <ac:spMk id="10" creationId="{A6030E85-93D7-7658-8C97-F276DD555F35}"/>
          </ac:spMkLst>
        </pc:spChg>
        <pc:spChg chg="mod">
          <ac:chgData name="Oswaldo Escobar" userId="90a1e9fd8308b2a1" providerId="LiveId" clId="{29BF51D4-9601-4C4D-919F-5A3599F21EA0}" dt="2022-07-27T15:32:55.320" v="5303" actId="6549"/>
          <ac:spMkLst>
            <pc:docMk/>
            <pc:sldMk cId="2223190588" sldId="339"/>
            <ac:spMk id="12" creationId="{CE73B5BF-9D40-7F12-77D7-FE6E8838590E}"/>
          </ac:spMkLst>
        </pc:spChg>
        <pc:picChg chg="add del mod modCrop">
          <ac:chgData name="Oswaldo Escobar" userId="90a1e9fd8308b2a1" providerId="LiveId" clId="{29BF51D4-9601-4C4D-919F-5A3599F21EA0}" dt="2022-07-27T15:31:58.288" v="5274" actId="478"/>
          <ac:picMkLst>
            <pc:docMk/>
            <pc:sldMk cId="2223190588" sldId="339"/>
            <ac:picMk id="3" creationId="{6E377354-D12D-E476-F826-6E421CEB6C27}"/>
          </ac:picMkLst>
        </pc:picChg>
        <pc:picChg chg="add mod">
          <ac:chgData name="Oswaldo Escobar" userId="90a1e9fd8308b2a1" providerId="LiveId" clId="{29BF51D4-9601-4C4D-919F-5A3599F21EA0}" dt="2022-07-27T15:32:21.935" v="5294" actId="1038"/>
          <ac:picMkLst>
            <pc:docMk/>
            <pc:sldMk cId="2223190588" sldId="339"/>
            <ac:picMk id="4" creationId="{92F8B71F-7FB1-BC6C-0555-5B532999B1FF}"/>
          </ac:picMkLst>
        </pc:picChg>
        <pc:picChg chg="add del mod">
          <ac:chgData name="Oswaldo Escobar" userId="90a1e9fd8308b2a1" providerId="LiveId" clId="{29BF51D4-9601-4C4D-919F-5A3599F21EA0}" dt="2022-07-27T15:32:15.652" v="5281" actId="478"/>
          <ac:picMkLst>
            <pc:docMk/>
            <pc:sldMk cId="2223190588" sldId="339"/>
            <ac:picMk id="5" creationId="{A68C9657-BA88-60B6-A80E-44FB98C6E514}"/>
          </ac:picMkLst>
        </pc:picChg>
        <pc:picChg chg="add mod">
          <ac:chgData name="Oswaldo Escobar" userId="90a1e9fd8308b2a1" providerId="LiveId" clId="{29BF51D4-9601-4C4D-919F-5A3599F21EA0}" dt="2022-07-27T15:33:13.373" v="5308" actId="14100"/>
          <ac:picMkLst>
            <pc:docMk/>
            <pc:sldMk cId="2223190588" sldId="339"/>
            <ac:picMk id="7" creationId="{3E6984BA-E93A-8320-FE54-02705A5A21A6}"/>
          </ac:picMkLst>
        </pc:picChg>
        <pc:picChg chg="add mod">
          <ac:chgData name="Oswaldo Escobar" userId="90a1e9fd8308b2a1" providerId="LiveId" clId="{29BF51D4-9601-4C4D-919F-5A3599F21EA0}" dt="2022-07-15T01:55:04.519" v="3982" actId="1076"/>
          <ac:picMkLst>
            <pc:docMk/>
            <pc:sldMk cId="2223190588" sldId="339"/>
            <ac:picMk id="8" creationId="{EF918423-697D-4ADA-CFCE-FDC2F93E3ECE}"/>
          </ac:picMkLst>
        </pc:picChg>
      </pc:sldChg>
      <pc:sldChg chg="addSp delSp modSp add del mod ord">
        <pc:chgData name="Oswaldo Escobar" userId="90a1e9fd8308b2a1" providerId="LiveId" clId="{29BF51D4-9601-4C4D-919F-5A3599F21EA0}" dt="2022-07-20T19:09:16.311" v="4375" actId="2696"/>
        <pc:sldMkLst>
          <pc:docMk/>
          <pc:sldMk cId="2097824195" sldId="340"/>
        </pc:sldMkLst>
        <pc:spChg chg="mod">
          <ac:chgData name="Oswaldo Escobar" userId="90a1e9fd8308b2a1" providerId="LiveId" clId="{29BF51D4-9601-4C4D-919F-5A3599F21EA0}" dt="2022-07-14T04:52:14.733" v="3647" actId="1076"/>
          <ac:spMkLst>
            <pc:docMk/>
            <pc:sldMk cId="2097824195" sldId="340"/>
            <ac:spMk id="10" creationId="{A6030E85-93D7-7658-8C97-F276DD555F35}"/>
          </ac:spMkLst>
        </pc:spChg>
        <pc:spChg chg="mod">
          <ac:chgData name="Oswaldo Escobar" userId="90a1e9fd8308b2a1" providerId="LiveId" clId="{29BF51D4-9601-4C4D-919F-5A3599F21EA0}" dt="2022-07-14T04:25:43.622" v="3493" actId="6549"/>
          <ac:spMkLst>
            <pc:docMk/>
            <pc:sldMk cId="2097824195" sldId="340"/>
            <ac:spMk id="12" creationId="{CE73B5BF-9D40-7F12-77D7-FE6E8838590E}"/>
          </ac:spMkLst>
        </pc:spChg>
        <pc:spChg chg="del mod">
          <ac:chgData name="Oswaldo Escobar" userId="90a1e9fd8308b2a1" providerId="LiveId" clId="{29BF51D4-9601-4C4D-919F-5A3599F21EA0}" dt="2022-07-14T05:01:29.222" v="3760" actId="478"/>
          <ac:spMkLst>
            <pc:docMk/>
            <pc:sldMk cId="2097824195" sldId="340"/>
            <ac:spMk id="14" creationId="{6946A973-EF76-E635-B281-48E0C51B9C09}"/>
          </ac:spMkLst>
        </pc:spChg>
        <pc:spChg chg="add del">
          <ac:chgData name="Oswaldo Escobar" userId="90a1e9fd8308b2a1" providerId="LiveId" clId="{29BF51D4-9601-4C4D-919F-5A3599F21EA0}" dt="2022-07-14T04:41:41.540" v="3631" actId="22"/>
          <ac:spMkLst>
            <pc:docMk/>
            <pc:sldMk cId="2097824195" sldId="340"/>
            <ac:spMk id="15" creationId="{FE698301-A27F-5658-D225-EEEE5DDECC80}"/>
          </ac:spMkLst>
        </pc:spChg>
        <pc:spChg chg="add mod">
          <ac:chgData name="Oswaldo Escobar" userId="90a1e9fd8308b2a1" providerId="LiveId" clId="{29BF51D4-9601-4C4D-919F-5A3599F21EA0}" dt="2022-07-14T05:01:43.811" v="3765" actId="1076"/>
          <ac:spMkLst>
            <pc:docMk/>
            <pc:sldMk cId="2097824195" sldId="340"/>
            <ac:spMk id="18" creationId="{ADDDF5B6-B92B-4700-DEFE-514A0A0788BE}"/>
          </ac:spMkLst>
        </pc:spChg>
        <pc:spChg chg="add mod">
          <ac:chgData name="Oswaldo Escobar" userId="90a1e9fd8308b2a1" providerId="LiveId" clId="{29BF51D4-9601-4C4D-919F-5A3599F21EA0}" dt="2022-07-14T05:01:43.811" v="3765" actId="1076"/>
          <ac:spMkLst>
            <pc:docMk/>
            <pc:sldMk cId="2097824195" sldId="340"/>
            <ac:spMk id="19" creationId="{E189538E-8BB2-E551-6F25-097EC5138C4B}"/>
          </ac:spMkLst>
        </pc:spChg>
        <pc:picChg chg="add mod">
          <ac:chgData name="Oswaldo Escobar" userId="90a1e9fd8308b2a1" providerId="LiveId" clId="{29BF51D4-9601-4C4D-919F-5A3599F21EA0}" dt="2022-07-14T04:52:14.733" v="3647" actId="1076"/>
          <ac:picMkLst>
            <pc:docMk/>
            <pc:sldMk cId="2097824195" sldId="340"/>
            <ac:picMk id="3" creationId="{52B8FB4D-11A5-FCEC-2BF2-B84A301B6EA3}"/>
          </ac:picMkLst>
        </pc:picChg>
        <pc:picChg chg="del mod">
          <ac:chgData name="Oswaldo Escobar" userId="90a1e9fd8308b2a1" providerId="LiveId" clId="{29BF51D4-9601-4C4D-919F-5A3599F21EA0}" dt="2022-07-14T04:50:20.906" v="3641" actId="478"/>
          <ac:picMkLst>
            <pc:docMk/>
            <pc:sldMk cId="2097824195" sldId="340"/>
            <ac:picMk id="4" creationId="{6DE81AD9-2AEE-A96B-F8E7-DEE330A12D2B}"/>
          </ac:picMkLst>
        </pc:picChg>
        <pc:picChg chg="add del">
          <ac:chgData name="Oswaldo Escobar" userId="90a1e9fd8308b2a1" providerId="LiveId" clId="{29BF51D4-9601-4C4D-919F-5A3599F21EA0}" dt="2022-07-14T04:39:04.214" v="3607" actId="478"/>
          <ac:picMkLst>
            <pc:docMk/>
            <pc:sldMk cId="2097824195" sldId="340"/>
            <ac:picMk id="6" creationId="{0373FCDF-40A9-7011-B227-9C8C0E21CA36}"/>
          </ac:picMkLst>
        </pc:picChg>
        <pc:picChg chg="add mod">
          <ac:chgData name="Oswaldo Escobar" userId="90a1e9fd8308b2a1" providerId="LiveId" clId="{29BF51D4-9601-4C4D-919F-5A3599F21EA0}" dt="2022-07-14T05:01:49.609" v="3767" actId="14100"/>
          <ac:picMkLst>
            <pc:docMk/>
            <pc:sldMk cId="2097824195" sldId="340"/>
            <ac:picMk id="9" creationId="{1823725B-0D20-825D-FA0F-68540EA2100A}"/>
          </ac:picMkLst>
        </pc:picChg>
        <pc:picChg chg="del">
          <ac:chgData name="Oswaldo Escobar" userId="90a1e9fd8308b2a1" providerId="LiveId" clId="{29BF51D4-9601-4C4D-919F-5A3599F21EA0}" dt="2022-07-14T04:38:58.995" v="3605" actId="478"/>
          <ac:picMkLst>
            <pc:docMk/>
            <pc:sldMk cId="2097824195" sldId="340"/>
            <ac:picMk id="13" creationId="{E0E820C3-8EEE-ACBA-4F35-B192343204E8}"/>
          </ac:picMkLst>
        </pc:picChg>
        <pc:picChg chg="del">
          <ac:chgData name="Oswaldo Escobar" userId="90a1e9fd8308b2a1" providerId="LiveId" clId="{29BF51D4-9601-4C4D-919F-5A3599F21EA0}" dt="2022-07-14T04:25:46.072" v="3494" actId="478"/>
          <ac:picMkLst>
            <pc:docMk/>
            <pc:sldMk cId="2097824195" sldId="340"/>
            <ac:picMk id="16" creationId="{D4F259D9-61DA-5E27-51A9-398410450F4E}"/>
          </ac:picMkLst>
        </pc:picChg>
        <pc:picChg chg="add mod">
          <ac:chgData name="Oswaldo Escobar" userId="90a1e9fd8308b2a1" providerId="LiveId" clId="{29BF51D4-9601-4C4D-919F-5A3599F21EA0}" dt="2022-07-14T05:01:47.422" v="3766" actId="14100"/>
          <ac:picMkLst>
            <pc:docMk/>
            <pc:sldMk cId="2097824195" sldId="340"/>
            <ac:picMk id="17" creationId="{4C7B4FBE-4A76-FE52-C931-2A1DF28890FA}"/>
          </ac:picMkLst>
        </pc:picChg>
      </pc:sldChg>
      <pc:sldChg chg="addSp modSp add mod">
        <pc:chgData name="Oswaldo Escobar" userId="90a1e9fd8308b2a1" providerId="LiveId" clId="{29BF51D4-9601-4C4D-919F-5A3599F21EA0}" dt="2022-07-21T01:58:06.545" v="5243" actId="20577"/>
        <pc:sldMkLst>
          <pc:docMk/>
          <pc:sldMk cId="2997174325" sldId="340"/>
        </pc:sldMkLst>
        <pc:spChg chg="add mod">
          <ac:chgData name="Oswaldo Escobar" userId="90a1e9fd8308b2a1" providerId="LiveId" clId="{29BF51D4-9601-4C4D-919F-5A3599F21EA0}" dt="2022-07-21T01:58:06.545" v="5243" actId="20577"/>
          <ac:spMkLst>
            <pc:docMk/>
            <pc:sldMk cId="2997174325" sldId="340"/>
            <ac:spMk id="2" creationId="{8D8DDD4A-1044-038D-E25C-AB1785A83F64}"/>
          </ac:spMkLst>
        </pc:spChg>
      </pc:sldChg>
      <pc:sldChg chg="addSp delSp modSp new del mod ord">
        <pc:chgData name="Oswaldo Escobar" userId="90a1e9fd8308b2a1" providerId="LiveId" clId="{29BF51D4-9601-4C4D-919F-5A3599F21EA0}" dt="2022-07-20T18:27:50.413" v="4211" actId="47"/>
        <pc:sldMkLst>
          <pc:docMk/>
          <pc:sldMk cId="143197244" sldId="341"/>
        </pc:sldMkLst>
        <pc:spChg chg="del">
          <ac:chgData name="Oswaldo Escobar" userId="90a1e9fd8308b2a1" providerId="LiveId" clId="{29BF51D4-9601-4C4D-919F-5A3599F21EA0}" dt="2022-07-14T04:28:01.351" v="3499" actId="478"/>
          <ac:spMkLst>
            <pc:docMk/>
            <pc:sldMk cId="143197244" sldId="341"/>
            <ac:spMk id="2" creationId="{12D88530-6F5B-925B-C713-FA9783247222}"/>
          </ac:spMkLst>
        </pc:spChg>
        <pc:spChg chg="del">
          <ac:chgData name="Oswaldo Escobar" userId="90a1e9fd8308b2a1" providerId="LiveId" clId="{29BF51D4-9601-4C4D-919F-5A3599F21EA0}" dt="2022-07-14T04:27:43.608" v="3498" actId="22"/>
          <ac:spMkLst>
            <pc:docMk/>
            <pc:sldMk cId="143197244" sldId="341"/>
            <ac:spMk id="3" creationId="{53D4BE5A-55EB-F3B9-9B89-49AC488B282C}"/>
          </ac:spMkLst>
        </pc:spChg>
        <pc:spChg chg="add mod">
          <ac:chgData name="Oswaldo Escobar" userId="90a1e9fd8308b2a1" providerId="LiveId" clId="{29BF51D4-9601-4C4D-919F-5A3599F21EA0}" dt="2022-07-14T04:28:16.319" v="3551" actId="6549"/>
          <ac:spMkLst>
            <pc:docMk/>
            <pc:sldMk cId="143197244" sldId="341"/>
            <ac:spMk id="6" creationId="{4FBB90FA-DC50-5D87-5EB1-A1BAD59BF5A4}"/>
          </ac:spMkLst>
        </pc:spChg>
        <pc:picChg chg="add mod ord">
          <ac:chgData name="Oswaldo Escobar" userId="90a1e9fd8308b2a1" providerId="LiveId" clId="{29BF51D4-9601-4C4D-919F-5A3599F21EA0}" dt="2022-07-14T04:28:25.979" v="3555" actId="1440"/>
          <ac:picMkLst>
            <pc:docMk/>
            <pc:sldMk cId="143197244" sldId="341"/>
            <ac:picMk id="5" creationId="{8AC21D05-1DEB-4D6E-9951-80D5A26054F9}"/>
          </ac:picMkLst>
        </pc:picChg>
      </pc:sldChg>
      <pc:sldChg chg="addSp delSp modSp add mod ord setBg">
        <pc:chgData name="Oswaldo Escobar" userId="90a1e9fd8308b2a1" providerId="LiveId" clId="{29BF51D4-9601-4C4D-919F-5A3599F21EA0}" dt="2022-07-20T19:05:53.592" v="4346" actId="1076"/>
        <pc:sldMkLst>
          <pc:docMk/>
          <pc:sldMk cId="1134823732" sldId="342"/>
        </pc:sldMkLst>
        <pc:spChg chg="add del mod">
          <ac:chgData name="Oswaldo Escobar" userId="90a1e9fd8308b2a1" providerId="LiveId" clId="{29BF51D4-9601-4C4D-919F-5A3599F21EA0}" dt="2022-07-14T04:29:10.577" v="3582" actId="478"/>
          <ac:spMkLst>
            <pc:docMk/>
            <pc:sldMk cId="1134823732" sldId="342"/>
            <ac:spMk id="3" creationId="{07879548-6B29-C9E8-E6B9-A1B7A753B9C6}"/>
          </ac:spMkLst>
        </pc:spChg>
        <pc:spChg chg="mod">
          <ac:chgData name="Oswaldo Escobar" userId="90a1e9fd8308b2a1" providerId="LiveId" clId="{29BF51D4-9601-4C4D-919F-5A3599F21EA0}" dt="2022-07-20T18:39:32.212" v="4258" actId="1076"/>
          <ac:spMkLst>
            <pc:docMk/>
            <pc:sldMk cId="1134823732" sldId="342"/>
            <ac:spMk id="6" creationId="{4FBB90FA-DC50-5D87-5EB1-A1BAD59BF5A4}"/>
          </ac:spMkLst>
        </pc:spChg>
        <pc:spChg chg="add del">
          <ac:chgData name="Oswaldo Escobar" userId="90a1e9fd8308b2a1" providerId="LiveId" clId="{29BF51D4-9601-4C4D-919F-5A3599F21EA0}" dt="2022-07-20T18:38:17" v="4242" actId="26606"/>
          <ac:spMkLst>
            <pc:docMk/>
            <pc:sldMk cId="1134823732" sldId="342"/>
            <ac:spMk id="8" creationId="{39E3965E-AC41-4711-9D10-E25ABB132D86}"/>
          </ac:spMkLst>
        </pc:spChg>
        <pc:spChg chg="add">
          <ac:chgData name="Oswaldo Escobar" userId="90a1e9fd8308b2a1" providerId="LiveId" clId="{29BF51D4-9601-4C4D-919F-5A3599F21EA0}" dt="2022-07-20T18:38:30.835" v="4246" actId="26606"/>
          <ac:spMkLst>
            <pc:docMk/>
            <pc:sldMk cId="1134823732" sldId="342"/>
            <ac:spMk id="12" creationId="{39E3965E-AC41-4711-9D10-E25ABB132D86}"/>
          </ac:spMkLst>
        </pc:spChg>
        <pc:spChg chg="add del">
          <ac:chgData name="Oswaldo Escobar" userId="90a1e9fd8308b2a1" providerId="LiveId" clId="{29BF51D4-9601-4C4D-919F-5A3599F21EA0}" dt="2022-07-20T18:38:17" v="4242" actId="26606"/>
          <ac:spMkLst>
            <pc:docMk/>
            <pc:sldMk cId="1134823732" sldId="342"/>
            <ac:spMk id="15" creationId="{B4D0E555-16F6-44D0-BF56-AF5FF5BDE9D6}"/>
          </ac:spMkLst>
        </pc:spChg>
        <pc:spChg chg="add">
          <ac:chgData name="Oswaldo Escobar" userId="90a1e9fd8308b2a1" providerId="LiveId" clId="{29BF51D4-9601-4C4D-919F-5A3599F21EA0}" dt="2022-07-20T18:38:30.835" v="4246" actId="26606"/>
          <ac:spMkLst>
            <pc:docMk/>
            <pc:sldMk cId="1134823732" sldId="342"/>
            <ac:spMk id="16" creationId="{33428ACC-71EC-4171-9527-10983BA6B41D}"/>
          </ac:spMkLst>
        </pc:spChg>
        <pc:spChg chg="add del">
          <ac:chgData name="Oswaldo Escobar" userId="90a1e9fd8308b2a1" providerId="LiveId" clId="{29BF51D4-9601-4C4D-919F-5A3599F21EA0}" dt="2022-07-20T18:38:17" v="4242" actId="26606"/>
          <ac:spMkLst>
            <pc:docMk/>
            <pc:sldMk cId="1134823732" sldId="342"/>
            <ac:spMk id="17" creationId="{8117041D-1A7B-4ECA-AB68-3CFDB6726B8E}"/>
          </ac:spMkLst>
        </pc:spChg>
        <pc:spChg chg="add">
          <ac:chgData name="Oswaldo Escobar" userId="90a1e9fd8308b2a1" providerId="LiveId" clId="{29BF51D4-9601-4C4D-919F-5A3599F21EA0}" dt="2022-07-20T18:38:30.835" v="4246" actId="26606"/>
          <ac:spMkLst>
            <pc:docMk/>
            <pc:sldMk cId="1134823732" sldId="342"/>
            <ac:spMk id="20" creationId="{8D4480B4-953D-41FA-9052-09AB3A026947}"/>
          </ac:spMkLst>
        </pc:spChg>
        <pc:picChg chg="add del mod">
          <ac:chgData name="Oswaldo Escobar" userId="90a1e9fd8308b2a1" providerId="LiveId" clId="{29BF51D4-9601-4C4D-919F-5A3599F21EA0}" dt="2022-07-20T18:38:22.110" v="4243" actId="478"/>
          <ac:picMkLst>
            <pc:docMk/>
            <pc:sldMk cId="1134823732" sldId="342"/>
            <ac:picMk id="3" creationId="{3498BD26-74B6-BBF2-8196-DD6144C60D03}"/>
          </ac:picMkLst>
        </pc:picChg>
        <pc:picChg chg="add del mod ord">
          <ac:chgData name="Oswaldo Escobar" userId="90a1e9fd8308b2a1" providerId="LiveId" clId="{29BF51D4-9601-4C4D-919F-5A3599F21EA0}" dt="2022-07-20T19:00:06.734" v="4276" actId="478"/>
          <ac:picMkLst>
            <pc:docMk/>
            <pc:sldMk cId="1134823732" sldId="342"/>
            <ac:picMk id="5" creationId="{39049351-3A69-8077-53BB-A44E862D69B1}"/>
          </ac:picMkLst>
        </pc:picChg>
        <pc:picChg chg="del">
          <ac:chgData name="Oswaldo Escobar" userId="90a1e9fd8308b2a1" providerId="LiveId" clId="{29BF51D4-9601-4C4D-919F-5A3599F21EA0}" dt="2022-07-14T04:29:06.390" v="3581" actId="478"/>
          <ac:picMkLst>
            <pc:docMk/>
            <pc:sldMk cId="1134823732" sldId="342"/>
            <ac:picMk id="5" creationId="{8AC21D05-1DEB-4D6E-9951-80D5A26054F9}"/>
          </ac:picMkLst>
        </pc:picChg>
        <pc:picChg chg="add del mod">
          <ac:chgData name="Oswaldo Escobar" userId="90a1e9fd8308b2a1" providerId="LiveId" clId="{29BF51D4-9601-4C4D-919F-5A3599F21EA0}" dt="2022-07-14T04:32:38.282" v="3594" actId="478"/>
          <ac:picMkLst>
            <pc:docMk/>
            <pc:sldMk cId="1134823732" sldId="342"/>
            <ac:picMk id="7" creationId="{6A1261E8-DFFA-FDE3-EC80-34709E697EC1}"/>
          </ac:picMkLst>
        </pc:picChg>
        <pc:picChg chg="add mod">
          <ac:chgData name="Oswaldo Escobar" userId="90a1e9fd8308b2a1" providerId="LiveId" clId="{29BF51D4-9601-4C4D-919F-5A3599F21EA0}" dt="2022-07-20T19:05:53.592" v="4346" actId="1076"/>
          <ac:picMkLst>
            <pc:docMk/>
            <pc:sldMk cId="1134823732" sldId="342"/>
            <ac:picMk id="9" creationId="{48D4BDDA-0726-C5EF-709E-E6D3F3D81AB9}"/>
          </ac:picMkLst>
        </pc:picChg>
        <pc:picChg chg="add del mod">
          <ac:chgData name="Oswaldo Escobar" userId="90a1e9fd8308b2a1" providerId="LiveId" clId="{29BF51D4-9601-4C4D-919F-5A3599F21EA0}" dt="2022-07-14T04:32:39.053" v="3595" actId="478"/>
          <ac:picMkLst>
            <pc:docMk/>
            <pc:sldMk cId="1134823732" sldId="342"/>
            <ac:picMk id="9" creationId="{B9AC55D6-98F2-815D-3EE5-B4E74EDB5FFE}"/>
          </ac:picMkLst>
        </pc:picChg>
        <pc:picChg chg="add del mod">
          <ac:chgData name="Oswaldo Escobar" userId="90a1e9fd8308b2a1" providerId="LiveId" clId="{29BF51D4-9601-4C4D-919F-5A3599F21EA0}" dt="2022-07-14T04:32:18.035" v="3593" actId="478"/>
          <ac:picMkLst>
            <pc:docMk/>
            <pc:sldMk cId="1134823732" sldId="342"/>
            <ac:picMk id="11" creationId="{EED1C650-C4E0-9797-7179-94CC66F77793}"/>
          </ac:picMkLst>
        </pc:picChg>
        <pc:picChg chg="add del mod">
          <ac:chgData name="Oswaldo Escobar" userId="90a1e9fd8308b2a1" providerId="LiveId" clId="{29BF51D4-9601-4C4D-919F-5A3599F21EA0}" dt="2022-07-20T18:26:59.921" v="4154" actId="478"/>
          <ac:picMkLst>
            <pc:docMk/>
            <pc:sldMk cId="1134823732" sldId="342"/>
            <ac:picMk id="13" creationId="{863C6B72-595C-FEDB-56C0-2FB601F3EC96}"/>
          </ac:picMkLst>
        </pc:picChg>
        <pc:cxnChg chg="add del">
          <ac:chgData name="Oswaldo Escobar" userId="90a1e9fd8308b2a1" providerId="LiveId" clId="{29BF51D4-9601-4C4D-919F-5A3599F21EA0}" dt="2022-07-20T18:38:17" v="4242" actId="26606"/>
          <ac:cxnSpMkLst>
            <pc:docMk/>
            <pc:sldMk cId="1134823732" sldId="342"/>
            <ac:cxnSpMk id="10" creationId="{1F5DC8C3-BA5F-4EED-BB9A-A14272BD82A1}"/>
          </ac:cxnSpMkLst>
        </pc:cxnChg>
        <pc:cxnChg chg="add">
          <ac:chgData name="Oswaldo Escobar" userId="90a1e9fd8308b2a1" providerId="LiveId" clId="{29BF51D4-9601-4C4D-919F-5A3599F21EA0}" dt="2022-07-20T18:38:30.835" v="4246" actId="26606"/>
          <ac:cxnSpMkLst>
            <pc:docMk/>
            <pc:sldMk cId="1134823732" sldId="342"/>
            <ac:cxnSpMk id="14" creationId="{1F5DC8C3-BA5F-4EED-BB9A-A14272BD82A1}"/>
          </ac:cxnSpMkLst>
        </pc:cxnChg>
        <pc:cxnChg chg="add">
          <ac:chgData name="Oswaldo Escobar" userId="90a1e9fd8308b2a1" providerId="LiveId" clId="{29BF51D4-9601-4C4D-919F-5A3599F21EA0}" dt="2022-07-20T18:38:30.835" v="4246" actId="26606"/>
          <ac:cxnSpMkLst>
            <pc:docMk/>
            <pc:sldMk cId="1134823732" sldId="342"/>
            <ac:cxnSpMk id="18" creationId="{BA22713B-ABB6-4391-97F9-0449A2B9B664}"/>
          </ac:cxnSpMkLst>
        </pc:cxnChg>
        <pc:cxnChg chg="add del">
          <ac:chgData name="Oswaldo Escobar" userId="90a1e9fd8308b2a1" providerId="LiveId" clId="{29BF51D4-9601-4C4D-919F-5A3599F21EA0}" dt="2022-07-20T18:38:17" v="4242" actId="26606"/>
          <ac:cxnSpMkLst>
            <pc:docMk/>
            <pc:sldMk cId="1134823732" sldId="342"/>
            <ac:cxnSpMk id="19" creationId="{ABCD2462-4C1E-401A-AC2D-F799A138B245}"/>
          </ac:cxnSpMkLst>
        </pc:cxnChg>
        <pc:cxnChg chg="add">
          <ac:chgData name="Oswaldo Escobar" userId="90a1e9fd8308b2a1" providerId="LiveId" clId="{29BF51D4-9601-4C4D-919F-5A3599F21EA0}" dt="2022-07-20T19:00:28.722" v="4282" actId="11529"/>
          <ac:cxnSpMkLst>
            <pc:docMk/>
            <pc:sldMk cId="1134823732" sldId="342"/>
            <ac:cxnSpMk id="21" creationId="{EC0B3DBF-62D3-021C-1ADE-424024C9A50C}"/>
          </ac:cxnSpMkLst>
        </pc:cxnChg>
      </pc:sldChg>
      <pc:sldChg chg="addSp delSp modSp add mod ord">
        <pc:chgData name="Oswaldo Escobar" userId="90a1e9fd8308b2a1" providerId="LiveId" clId="{29BF51D4-9601-4C4D-919F-5A3599F21EA0}" dt="2022-07-27T15:28:49.456" v="5262" actId="1076"/>
        <pc:sldMkLst>
          <pc:docMk/>
          <pc:sldMk cId="2263138624" sldId="343"/>
        </pc:sldMkLst>
        <pc:spChg chg="add mod">
          <ac:chgData name="Oswaldo Escobar" userId="90a1e9fd8308b2a1" providerId="LiveId" clId="{29BF51D4-9601-4C4D-919F-5A3599F21EA0}" dt="2022-07-15T01:40:25.108" v="3950" actId="14100"/>
          <ac:spMkLst>
            <pc:docMk/>
            <pc:sldMk cId="2263138624" sldId="343"/>
            <ac:spMk id="5" creationId="{124E4CCC-D148-F6DD-734C-9A8B4B62735D}"/>
          </ac:spMkLst>
        </pc:spChg>
        <pc:spChg chg="del">
          <ac:chgData name="Oswaldo Escobar" userId="90a1e9fd8308b2a1" providerId="LiveId" clId="{29BF51D4-9601-4C4D-919F-5A3599F21EA0}" dt="2022-07-15T01:39:29.866" v="3938" actId="478"/>
          <ac:spMkLst>
            <pc:docMk/>
            <pc:sldMk cId="2263138624" sldId="343"/>
            <ac:spMk id="10" creationId="{A6030E85-93D7-7658-8C97-F276DD555F35}"/>
          </ac:spMkLst>
        </pc:spChg>
        <pc:spChg chg="add del mod">
          <ac:chgData name="Oswaldo Escobar" userId="90a1e9fd8308b2a1" providerId="LiveId" clId="{29BF51D4-9601-4C4D-919F-5A3599F21EA0}" dt="2022-07-20T19:20:16.766" v="4403" actId="478"/>
          <ac:spMkLst>
            <pc:docMk/>
            <pc:sldMk cId="2263138624" sldId="343"/>
            <ac:spMk id="11" creationId="{C34B5227-C88E-BA36-9EF9-82F1EC58063A}"/>
          </ac:spMkLst>
        </pc:spChg>
        <pc:spChg chg="mod">
          <ac:chgData name="Oswaldo Escobar" userId="90a1e9fd8308b2a1" providerId="LiveId" clId="{29BF51D4-9601-4C4D-919F-5A3599F21EA0}" dt="2022-07-20T19:32:11.741" v="4466" actId="1076"/>
          <ac:spMkLst>
            <pc:docMk/>
            <pc:sldMk cId="2263138624" sldId="343"/>
            <ac:spMk id="12" creationId="{CE73B5BF-9D40-7F12-77D7-FE6E8838590E}"/>
          </ac:spMkLst>
        </pc:spChg>
        <pc:spChg chg="add del mod">
          <ac:chgData name="Oswaldo Escobar" userId="90a1e9fd8308b2a1" providerId="LiveId" clId="{29BF51D4-9601-4C4D-919F-5A3599F21EA0}" dt="2022-07-20T19:20:14.716" v="4402" actId="478"/>
          <ac:spMkLst>
            <pc:docMk/>
            <pc:sldMk cId="2263138624" sldId="343"/>
            <ac:spMk id="13" creationId="{268404A0-659C-C586-4FE5-1062232F0A3B}"/>
          </ac:spMkLst>
        </pc:spChg>
        <pc:spChg chg="add mod">
          <ac:chgData name="Oswaldo Escobar" userId="90a1e9fd8308b2a1" providerId="LiveId" clId="{29BF51D4-9601-4C4D-919F-5A3599F21EA0}" dt="2022-07-27T15:28:43.133" v="5259" actId="1076"/>
          <ac:spMkLst>
            <pc:docMk/>
            <pc:sldMk cId="2263138624" sldId="343"/>
            <ac:spMk id="15" creationId="{06A3B636-7538-02AF-06DA-1BC64F94AE3D}"/>
          </ac:spMkLst>
        </pc:spChg>
        <pc:spChg chg="add mod">
          <ac:chgData name="Oswaldo Escobar" userId="90a1e9fd8308b2a1" providerId="LiveId" clId="{29BF51D4-9601-4C4D-919F-5A3599F21EA0}" dt="2022-07-20T19:21:01.363" v="4413" actId="2085"/>
          <ac:spMkLst>
            <pc:docMk/>
            <pc:sldMk cId="2263138624" sldId="343"/>
            <ac:spMk id="16" creationId="{CD67FDAA-FCB4-D4E3-78C1-AEED56F39493}"/>
          </ac:spMkLst>
        </pc:spChg>
        <pc:picChg chg="add del mod">
          <ac:chgData name="Oswaldo Escobar" userId="90a1e9fd8308b2a1" providerId="LiveId" clId="{29BF51D4-9601-4C4D-919F-5A3599F21EA0}" dt="2022-07-20T19:09:04.847" v="4368" actId="478"/>
          <ac:picMkLst>
            <pc:docMk/>
            <pc:sldMk cId="2263138624" sldId="343"/>
            <ac:picMk id="3" creationId="{CBD41785-C462-D75F-44F9-0BE5B0536FA5}"/>
          </ac:picMkLst>
        </pc:picChg>
        <pc:picChg chg="add del mod">
          <ac:chgData name="Oswaldo Escobar" userId="90a1e9fd8308b2a1" providerId="LiveId" clId="{29BF51D4-9601-4C4D-919F-5A3599F21EA0}" dt="2022-07-27T15:27:13.187" v="5247" actId="478"/>
          <ac:picMkLst>
            <pc:docMk/>
            <pc:sldMk cId="2263138624" sldId="343"/>
            <ac:picMk id="3" creationId="{E4A4C29A-CECE-D4D2-A02D-D05907266C2E}"/>
          </ac:picMkLst>
        </pc:picChg>
        <pc:picChg chg="add del mod">
          <ac:chgData name="Oswaldo Escobar" userId="90a1e9fd8308b2a1" providerId="LiveId" clId="{29BF51D4-9601-4C4D-919F-5A3599F21EA0}" dt="2022-07-20T19:09:06.730" v="4372" actId="478"/>
          <ac:picMkLst>
            <pc:docMk/>
            <pc:sldMk cId="2263138624" sldId="343"/>
            <ac:picMk id="4" creationId="{A6D55A25-DB1D-6A51-AF5B-6ACB653F7566}"/>
          </ac:picMkLst>
        </pc:picChg>
        <pc:picChg chg="del">
          <ac:chgData name="Oswaldo Escobar" userId="90a1e9fd8308b2a1" providerId="LiveId" clId="{29BF51D4-9601-4C4D-919F-5A3599F21EA0}" dt="2022-07-14T04:39:16.512" v="3620" actId="478"/>
          <ac:picMkLst>
            <pc:docMk/>
            <pc:sldMk cId="2263138624" sldId="343"/>
            <ac:picMk id="4" creationId="{B8C9CB19-040E-99D2-0171-9ECCCE6DD188}"/>
          </ac:picMkLst>
        </pc:picChg>
        <pc:picChg chg="add mod">
          <ac:chgData name="Oswaldo Escobar" userId="90a1e9fd8308b2a1" providerId="LiveId" clId="{29BF51D4-9601-4C4D-919F-5A3599F21EA0}" dt="2022-07-27T15:28:40.259" v="5257" actId="1076"/>
          <ac:picMkLst>
            <pc:docMk/>
            <pc:sldMk cId="2263138624" sldId="343"/>
            <ac:picMk id="6" creationId="{0E39AC98-5758-C775-5CC4-DFEE67FB9742}"/>
          </ac:picMkLst>
        </pc:picChg>
        <pc:picChg chg="add del mod ord">
          <ac:chgData name="Oswaldo Escobar" userId="90a1e9fd8308b2a1" providerId="LiveId" clId="{29BF51D4-9601-4C4D-919F-5A3599F21EA0}" dt="2022-07-20T19:09:03.409" v="4365" actId="478"/>
          <ac:picMkLst>
            <pc:docMk/>
            <pc:sldMk cId="2263138624" sldId="343"/>
            <ac:picMk id="6" creationId="{396C3642-1C24-02EF-5378-CBAD136FC2B8}"/>
          </ac:picMkLst>
        </pc:picChg>
        <pc:picChg chg="add del mod ord">
          <ac:chgData name="Oswaldo Escobar" userId="90a1e9fd8308b2a1" providerId="LiveId" clId="{29BF51D4-9601-4C4D-919F-5A3599F21EA0}" dt="2022-07-27T15:27:08.564" v="5244" actId="478"/>
          <ac:picMkLst>
            <pc:docMk/>
            <pc:sldMk cId="2263138624" sldId="343"/>
            <ac:picMk id="7" creationId="{AF42D383-4071-5915-5468-D6FCE7957C01}"/>
          </ac:picMkLst>
        </pc:picChg>
        <pc:picChg chg="add del mod">
          <ac:chgData name="Oswaldo Escobar" userId="90a1e9fd8308b2a1" providerId="LiveId" clId="{29BF51D4-9601-4C4D-919F-5A3599F21EA0}" dt="2022-07-20T19:09:04.332" v="4366" actId="478"/>
          <ac:picMkLst>
            <pc:docMk/>
            <pc:sldMk cId="2263138624" sldId="343"/>
            <ac:picMk id="8" creationId="{4D8D269A-65AE-F6D3-1C42-2CD58988B343}"/>
          </ac:picMkLst>
        </pc:picChg>
        <pc:picChg chg="del">
          <ac:chgData name="Oswaldo Escobar" userId="90a1e9fd8308b2a1" providerId="LiveId" clId="{29BF51D4-9601-4C4D-919F-5A3599F21EA0}" dt="2022-07-14T04:39:25.361" v="3624" actId="478"/>
          <ac:picMkLst>
            <pc:docMk/>
            <pc:sldMk cId="2263138624" sldId="343"/>
            <ac:picMk id="8" creationId="{BD631937-BE4F-794F-AE6A-DF00F9810D83}"/>
          </ac:picMkLst>
        </pc:picChg>
        <pc:picChg chg="add del mod">
          <ac:chgData name="Oswaldo Escobar" userId="90a1e9fd8308b2a1" providerId="LiveId" clId="{29BF51D4-9601-4C4D-919F-5A3599F21EA0}" dt="2022-07-20T19:09:05.488" v="4370" actId="478"/>
          <ac:picMkLst>
            <pc:docMk/>
            <pc:sldMk cId="2263138624" sldId="343"/>
            <ac:picMk id="9" creationId="{34B17FD0-4840-D41E-32AB-9F77C07D4D26}"/>
          </ac:picMkLst>
        </pc:picChg>
        <pc:picChg chg="add mod">
          <ac:chgData name="Oswaldo Escobar" userId="90a1e9fd8308b2a1" providerId="LiveId" clId="{29BF51D4-9601-4C4D-919F-5A3599F21EA0}" dt="2022-07-27T15:28:49.456" v="5262" actId="1076"/>
          <ac:picMkLst>
            <pc:docMk/>
            <pc:sldMk cId="2263138624" sldId="343"/>
            <ac:picMk id="9" creationId="{DCDF263D-72D1-7B18-9254-59E2C5748DC1}"/>
          </ac:picMkLst>
        </pc:picChg>
        <pc:picChg chg="del">
          <ac:chgData name="Oswaldo Escobar" userId="90a1e9fd8308b2a1" providerId="LiveId" clId="{29BF51D4-9601-4C4D-919F-5A3599F21EA0}" dt="2022-07-14T04:39:48.589" v="3627" actId="478"/>
          <ac:picMkLst>
            <pc:docMk/>
            <pc:sldMk cId="2263138624" sldId="343"/>
            <ac:picMk id="11" creationId="{B3E34F01-4A12-99B6-4B8A-E293092A3569}"/>
          </ac:picMkLst>
        </pc:picChg>
        <pc:picChg chg="add del mod">
          <ac:chgData name="Oswaldo Escobar" userId="90a1e9fd8308b2a1" providerId="LiveId" clId="{29BF51D4-9601-4C4D-919F-5A3599F21EA0}" dt="2022-07-27T15:28:12.233" v="5251" actId="478"/>
          <ac:picMkLst>
            <pc:docMk/>
            <pc:sldMk cId="2263138624" sldId="343"/>
            <ac:picMk id="14" creationId="{2B393D5C-F0AB-57C7-AD46-599A393FAF55}"/>
          </ac:picMkLst>
        </pc:picChg>
        <pc:picChg chg="add mod">
          <ac:chgData name="Oswaldo Escobar" userId="90a1e9fd8308b2a1" providerId="LiveId" clId="{29BF51D4-9601-4C4D-919F-5A3599F21EA0}" dt="2022-07-20T19:25:33.701" v="4425" actId="1076"/>
          <ac:picMkLst>
            <pc:docMk/>
            <pc:sldMk cId="2263138624" sldId="343"/>
            <ac:picMk id="18" creationId="{96579304-E9FB-9BA7-5F03-1E5028EF355E}"/>
          </ac:picMkLst>
        </pc:picChg>
        <pc:cxnChg chg="add mod">
          <ac:chgData name="Oswaldo Escobar" userId="90a1e9fd8308b2a1" providerId="LiveId" clId="{29BF51D4-9601-4C4D-919F-5A3599F21EA0}" dt="2022-07-20T19:32:32.074" v="4467"/>
          <ac:cxnSpMkLst>
            <pc:docMk/>
            <pc:sldMk cId="2263138624" sldId="343"/>
            <ac:cxnSpMk id="19" creationId="{FFDB96F5-6F71-13DF-0C16-CE2B91838000}"/>
          </ac:cxnSpMkLst>
        </pc:cxnChg>
      </pc:sldChg>
      <pc:sldChg chg="addSp delSp modSp add mod">
        <pc:chgData name="Oswaldo Escobar" userId="90a1e9fd8308b2a1" providerId="LiveId" clId="{29BF51D4-9601-4C4D-919F-5A3599F21EA0}" dt="2022-07-27T15:37:35.704" v="5337" actId="1440"/>
        <pc:sldMkLst>
          <pc:docMk/>
          <pc:sldMk cId="95784995" sldId="344"/>
        </pc:sldMkLst>
        <pc:spChg chg="add mod ord">
          <ac:chgData name="Oswaldo Escobar" userId="90a1e9fd8308b2a1" providerId="LiveId" clId="{29BF51D4-9601-4C4D-919F-5A3599F21EA0}" dt="2022-07-27T15:37:24.909" v="5335" actId="166"/>
          <ac:spMkLst>
            <pc:docMk/>
            <pc:sldMk cId="95784995" sldId="344"/>
            <ac:spMk id="10" creationId="{9CD623EC-E824-15E9-39F3-E3570AD2770B}"/>
          </ac:spMkLst>
        </pc:spChg>
        <pc:spChg chg="mod">
          <ac:chgData name="Oswaldo Escobar" userId="90a1e9fd8308b2a1" providerId="LiveId" clId="{29BF51D4-9601-4C4D-919F-5A3599F21EA0}" dt="2022-07-15T02:06:02.680" v="4083" actId="1076"/>
          <ac:spMkLst>
            <pc:docMk/>
            <pc:sldMk cId="95784995" sldId="344"/>
            <ac:spMk id="12" creationId="{CE73B5BF-9D40-7F12-77D7-FE6E8838590E}"/>
          </ac:spMkLst>
        </pc:spChg>
        <pc:picChg chg="add mod">
          <ac:chgData name="Oswaldo Escobar" userId="90a1e9fd8308b2a1" providerId="LiveId" clId="{29BF51D4-9601-4C4D-919F-5A3599F21EA0}" dt="2022-07-27T15:36:37.817" v="5324" actId="1076"/>
          <ac:picMkLst>
            <pc:docMk/>
            <pc:sldMk cId="95784995" sldId="344"/>
            <ac:picMk id="4" creationId="{FEB3B665-56D2-BB14-2244-7968BB993CFB}"/>
          </ac:picMkLst>
        </pc:picChg>
        <pc:picChg chg="add del mod">
          <ac:chgData name="Oswaldo Escobar" userId="90a1e9fd8308b2a1" providerId="LiveId" clId="{29BF51D4-9601-4C4D-919F-5A3599F21EA0}" dt="2022-07-27T15:36:25.651" v="5319" actId="478"/>
          <ac:picMkLst>
            <pc:docMk/>
            <pc:sldMk cId="95784995" sldId="344"/>
            <ac:picMk id="5" creationId="{7EF284B4-419F-DAAB-D799-F943E8196BC3}"/>
          </ac:picMkLst>
        </pc:picChg>
        <pc:picChg chg="add mod">
          <ac:chgData name="Oswaldo Escobar" userId="90a1e9fd8308b2a1" providerId="LiveId" clId="{29BF51D4-9601-4C4D-919F-5A3599F21EA0}" dt="2022-07-27T15:37:35.704" v="5337" actId="1440"/>
          <ac:picMkLst>
            <pc:docMk/>
            <pc:sldMk cId="95784995" sldId="344"/>
            <ac:picMk id="6" creationId="{3B4AD5CF-9F3F-70E9-067C-1818E8806AFE}"/>
          </ac:picMkLst>
        </pc:picChg>
        <pc:picChg chg="add del mod">
          <ac:chgData name="Oswaldo Escobar" userId="90a1e9fd8308b2a1" providerId="LiveId" clId="{29BF51D4-9601-4C4D-919F-5A3599F21EA0}" dt="2022-07-27T15:36:55.985" v="5329" actId="478"/>
          <ac:picMkLst>
            <pc:docMk/>
            <pc:sldMk cId="95784995" sldId="344"/>
            <ac:picMk id="8" creationId="{764F31FD-4E36-FF78-FE59-90878B9BD002}"/>
          </ac:picMkLst>
        </pc:picChg>
        <pc:picChg chg="add mod">
          <ac:chgData name="Oswaldo Escobar" userId="90a1e9fd8308b2a1" providerId="LiveId" clId="{29BF51D4-9601-4C4D-919F-5A3599F21EA0}" dt="2022-07-27T15:37:28.889" v="5336" actId="14100"/>
          <ac:picMkLst>
            <pc:docMk/>
            <pc:sldMk cId="95784995" sldId="344"/>
            <ac:picMk id="11" creationId="{F1A43C8F-A8E6-B4BD-53CC-36604B71378D}"/>
          </ac:picMkLst>
        </pc:picChg>
        <pc:cxnChg chg="add mod">
          <ac:chgData name="Oswaldo Escobar" userId="90a1e9fd8308b2a1" providerId="LiveId" clId="{29BF51D4-9601-4C4D-919F-5A3599F21EA0}" dt="2022-07-15T02:06:10.817" v="4084"/>
          <ac:cxnSpMkLst>
            <pc:docMk/>
            <pc:sldMk cId="95784995" sldId="344"/>
            <ac:cxnSpMk id="7" creationId="{0A941E12-D9C9-81B3-907F-D5AD2C709F65}"/>
          </ac:cxnSpMkLst>
        </pc:cxnChg>
      </pc:sldChg>
      <pc:sldChg chg="addSp delSp modSp add mod">
        <pc:chgData name="Oswaldo Escobar" userId="90a1e9fd8308b2a1" providerId="LiveId" clId="{29BF51D4-9601-4C4D-919F-5A3599F21EA0}" dt="2022-07-27T15:38:49.679" v="5356" actId="1035"/>
        <pc:sldMkLst>
          <pc:docMk/>
          <pc:sldMk cId="403846397" sldId="345"/>
        </pc:sldMkLst>
        <pc:spChg chg="add mod">
          <ac:chgData name="Oswaldo Escobar" userId="90a1e9fd8308b2a1" providerId="LiveId" clId="{29BF51D4-9601-4C4D-919F-5A3599F21EA0}" dt="2022-07-15T02:10:16.050" v="4123" actId="14100"/>
          <ac:spMkLst>
            <pc:docMk/>
            <pc:sldMk cId="403846397" sldId="345"/>
            <ac:spMk id="9" creationId="{E5D1DBF1-B4A6-E3D2-D54B-97B680D8A8DB}"/>
          </ac:spMkLst>
        </pc:spChg>
        <pc:spChg chg="mod">
          <ac:chgData name="Oswaldo Escobar" userId="90a1e9fd8308b2a1" providerId="LiveId" clId="{29BF51D4-9601-4C4D-919F-5A3599F21EA0}" dt="2022-07-15T02:08:14.528" v="4101" actId="1076"/>
          <ac:spMkLst>
            <pc:docMk/>
            <pc:sldMk cId="403846397" sldId="345"/>
            <ac:spMk id="12" creationId="{CE73B5BF-9D40-7F12-77D7-FE6E8838590E}"/>
          </ac:spMkLst>
        </pc:spChg>
        <pc:picChg chg="add mod">
          <ac:chgData name="Oswaldo Escobar" userId="90a1e9fd8308b2a1" providerId="LiveId" clId="{29BF51D4-9601-4C4D-919F-5A3599F21EA0}" dt="2022-07-15T02:09:32.533" v="4112" actId="1440"/>
          <ac:picMkLst>
            <pc:docMk/>
            <pc:sldMk cId="403846397" sldId="345"/>
            <ac:picMk id="4" creationId="{465802C5-05A6-008E-49FA-036623686A58}"/>
          </ac:picMkLst>
        </pc:picChg>
        <pc:picChg chg="add mod">
          <ac:chgData name="Oswaldo Escobar" userId="90a1e9fd8308b2a1" providerId="LiveId" clId="{29BF51D4-9601-4C4D-919F-5A3599F21EA0}" dt="2022-07-27T15:38:49.679" v="5356" actId="1035"/>
          <ac:picMkLst>
            <pc:docMk/>
            <pc:sldMk cId="403846397" sldId="345"/>
            <ac:picMk id="5" creationId="{CD6F7161-96AF-8727-80FD-13E7146B0141}"/>
          </ac:picMkLst>
        </pc:picChg>
        <pc:picChg chg="add del mod">
          <ac:chgData name="Oswaldo Escobar" userId="90a1e9fd8308b2a1" providerId="LiveId" clId="{29BF51D4-9601-4C4D-919F-5A3599F21EA0}" dt="2022-07-15T02:00:18.578" v="4033" actId="21"/>
          <ac:picMkLst>
            <pc:docMk/>
            <pc:sldMk cId="403846397" sldId="345"/>
            <ac:picMk id="5" creationId="{E0645995-723B-2775-C895-49DDB1D79EC4}"/>
          </ac:picMkLst>
        </pc:picChg>
        <pc:picChg chg="add del mod">
          <ac:chgData name="Oswaldo Escobar" userId="90a1e9fd8308b2a1" providerId="LiveId" clId="{29BF51D4-9601-4C4D-919F-5A3599F21EA0}" dt="2022-07-27T15:38:09.697" v="5338" actId="478"/>
          <ac:picMkLst>
            <pc:docMk/>
            <pc:sldMk cId="403846397" sldId="345"/>
            <ac:picMk id="7" creationId="{07321EB7-0A2E-AE5E-8776-CEFF7747D904}"/>
          </ac:picMkLst>
        </pc:picChg>
        <pc:picChg chg="add mod">
          <ac:chgData name="Oswaldo Escobar" userId="90a1e9fd8308b2a1" providerId="LiveId" clId="{29BF51D4-9601-4C4D-919F-5A3599F21EA0}" dt="2022-07-27T15:38:41.142" v="5347" actId="1076"/>
          <ac:picMkLst>
            <pc:docMk/>
            <pc:sldMk cId="403846397" sldId="345"/>
            <ac:picMk id="8" creationId="{615EFEA9-9406-EC29-3AAC-1D1795D66140}"/>
          </ac:picMkLst>
        </pc:picChg>
        <pc:picChg chg="add del mod">
          <ac:chgData name="Oswaldo Escobar" userId="90a1e9fd8308b2a1" providerId="LiveId" clId="{29BF51D4-9601-4C4D-919F-5A3599F21EA0}" dt="2022-07-27T15:38:20.204" v="5342" actId="478"/>
          <ac:picMkLst>
            <pc:docMk/>
            <pc:sldMk cId="403846397" sldId="345"/>
            <ac:picMk id="10" creationId="{94273446-394C-1FD7-E3E0-D971DC1937AC}"/>
          </ac:picMkLst>
        </pc:picChg>
        <pc:cxnChg chg="add mod">
          <ac:chgData name="Oswaldo Escobar" userId="90a1e9fd8308b2a1" providerId="LiveId" clId="{29BF51D4-9601-4C4D-919F-5A3599F21EA0}" dt="2022-07-15T02:10:26.620" v="4125" actId="14100"/>
          <ac:cxnSpMkLst>
            <pc:docMk/>
            <pc:sldMk cId="403846397" sldId="345"/>
            <ac:cxnSpMk id="13" creationId="{217C7353-AA7F-4F56-680E-8ADB7F0F4A32}"/>
          </ac:cxnSpMkLst>
        </pc:cxnChg>
      </pc:sldChg>
      <pc:sldChg chg="add ord">
        <pc:chgData name="Oswaldo Escobar" userId="90a1e9fd8308b2a1" providerId="LiveId" clId="{29BF51D4-9601-4C4D-919F-5A3599F21EA0}" dt="2022-07-20T18:22:02.585" v="4134"/>
        <pc:sldMkLst>
          <pc:docMk/>
          <pc:sldMk cId="4162302893" sldId="346"/>
        </pc:sldMkLst>
      </pc:sldChg>
      <pc:sldChg chg="modSp add mod ord">
        <pc:chgData name="Oswaldo Escobar" userId="90a1e9fd8308b2a1" providerId="LiveId" clId="{29BF51D4-9601-4C4D-919F-5A3599F21EA0}" dt="2022-07-20T19:03:02.382" v="4312" actId="14100"/>
        <pc:sldMkLst>
          <pc:docMk/>
          <pc:sldMk cId="3731274227" sldId="347"/>
        </pc:sldMkLst>
        <pc:picChg chg="mod">
          <ac:chgData name="Oswaldo Escobar" userId="90a1e9fd8308b2a1" providerId="LiveId" clId="{29BF51D4-9601-4C4D-919F-5A3599F21EA0}" dt="2022-07-20T19:03:02.382" v="4312" actId="14100"/>
          <ac:picMkLst>
            <pc:docMk/>
            <pc:sldMk cId="3731274227" sldId="347"/>
            <ac:picMk id="5" creationId="{8AC21D05-1DEB-4D6E-9951-80D5A26054F9}"/>
          </ac:picMkLst>
        </pc:picChg>
      </pc:sldChg>
      <pc:sldChg chg="modSp add del mod ord">
        <pc:chgData name="Oswaldo Escobar" userId="90a1e9fd8308b2a1" providerId="LiveId" clId="{29BF51D4-9601-4C4D-919F-5A3599F21EA0}" dt="2022-07-20T18:40:23.065" v="4274" actId="47"/>
        <pc:sldMkLst>
          <pc:docMk/>
          <pc:sldMk cId="4072052974" sldId="348"/>
        </pc:sldMkLst>
        <pc:spChg chg="mod">
          <ac:chgData name="Oswaldo Escobar" userId="90a1e9fd8308b2a1" providerId="LiveId" clId="{29BF51D4-9601-4C4D-919F-5A3599F21EA0}" dt="2022-07-20T18:27:55.522" v="4213" actId="20577"/>
          <ac:spMkLst>
            <pc:docMk/>
            <pc:sldMk cId="4072052974" sldId="348"/>
            <ac:spMk id="6" creationId="{4FBB90FA-DC50-5D87-5EB1-A1BAD59BF5A4}"/>
          </ac:spMkLst>
        </pc:spChg>
      </pc:sldChg>
      <pc:sldChg chg="addSp delSp modSp add mod ord">
        <pc:chgData name="Oswaldo Escobar" userId="90a1e9fd8308b2a1" providerId="LiveId" clId="{29BF51D4-9601-4C4D-919F-5A3599F21EA0}" dt="2022-07-20T19:06:20.570" v="4350" actId="14100"/>
        <pc:sldMkLst>
          <pc:docMk/>
          <pc:sldMk cId="2046120689" sldId="349"/>
        </pc:sldMkLst>
        <pc:spChg chg="mod">
          <ac:chgData name="Oswaldo Escobar" userId="90a1e9fd8308b2a1" providerId="LiveId" clId="{29BF51D4-9601-4C4D-919F-5A3599F21EA0}" dt="2022-07-20T19:01:36.010" v="4306" actId="20577"/>
          <ac:spMkLst>
            <pc:docMk/>
            <pc:sldMk cId="2046120689" sldId="349"/>
            <ac:spMk id="6" creationId="{4FBB90FA-DC50-5D87-5EB1-A1BAD59BF5A4}"/>
          </ac:spMkLst>
        </pc:spChg>
        <pc:spChg chg="add mod">
          <ac:chgData name="Oswaldo Escobar" userId="90a1e9fd8308b2a1" providerId="LiveId" clId="{29BF51D4-9601-4C4D-919F-5A3599F21EA0}" dt="2022-07-20T19:01:27.940" v="4304" actId="2085"/>
          <ac:spMkLst>
            <pc:docMk/>
            <pc:sldMk cId="2046120689" sldId="349"/>
            <ac:spMk id="7" creationId="{50F76A25-9F8E-E794-A184-3400BAADB56F}"/>
          </ac:spMkLst>
        </pc:spChg>
        <pc:spChg chg="mod">
          <ac:chgData name="Oswaldo Escobar" userId="90a1e9fd8308b2a1" providerId="LiveId" clId="{29BF51D4-9601-4C4D-919F-5A3599F21EA0}" dt="2022-07-20T19:02:23.857" v="4309"/>
          <ac:spMkLst>
            <pc:docMk/>
            <pc:sldMk cId="2046120689" sldId="349"/>
            <ac:spMk id="17" creationId="{469F05E8-35AA-B86D-2F88-F7B5A718F52D}"/>
          </ac:spMkLst>
        </pc:spChg>
        <pc:spChg chg="mod">
          <ac:chgData name="Oswaldo Escobar" userId="90a1e9fd8308b2a1" providerId="LiveId" clId="{29BF51D4-9601-4C4D-919F-5A3599F21EA0}" dt="2022-07-20T19:02:23.857" v="4309"/>
          <ac:spMkLst>
            <pc:docMk/>
            <pc:sldMk cId="2046120689" sldId="349"/>
            <ac:spMk id="19" creationId="{A6091B6D-061C-B3D1-E712-8802D03B5B4C}"/>
          </ac:spMkLst>
        </pc:spChg>
        <pc:spChg chg="mod">
          <ac:chgData name="Oswaldo Escobar" userId="90a1e9fd8308b2a1" providerId="LiveId" clId="{29BF51D4-9601-4C4D-919F-5A3599F21EA0}" dt="2022-07-20T19:02:23.857" v="4309"/>
          <ac:spMkLst>
            <pc:docMk/>
            <pc:sldMk cId="2046120689" sldId="349"/>
            <ac:spMk id="21" creationId="{32F28530-D091-A8F9-2C9F-4F2057D8AE89}"/>
          </ac:spMkLst>
        </pc:spChg>
        <pc:spChg chg="mod">
          <ac:chgData name="Oswaldo Escobar" userId="90a1e9fd8308b2a1" providerId="LiveId" clId="{29BF51D4-9601-4C4D-919F-5A3599F21EA0}" dt="2022-07-20T19:02:23.857" v="4309"/>
          <ac:spMkLst>
            <pc:docMk/>
            <pc:sldMk cId="2046120689" sldId="349"/>
            <ac:spMk id="22" creationId="{4E5AE970-B22B-72DD-EA74-1DD9E98491B0}"/>
          </ac:spMkLst>
        </pc:spChg>
        <pc:spChg chg="mod">
          <ac:chgData name="Oswaldo Escobar" userId="90a1e9fd8308b2a1" providerId="LiveId" clId="{29BF51D4-9601-4C4D-919F-5A3599F21EA0}" dt="2022-07-20T19:02:23.857" v="4309"/>
          <ac:spMkLst>
            <pc:docMk/>
            <pc:sldMk cId="2046120689" sldId="349"/>
            <ac:spMk id="23" creationId="{C2550956-52DE-CFDB-AA16-5FBCD407B6BA}"/>
          </ac:spMkLst>
        </pc:spChg>
        <pc:spChg chg="mod">
          <ac:chgData name="Oswaldo Escobar" userId="90a1e9fd8308b2a1" providerId="LiveId" clId="{29BF51D4-9601-4C4D-919F-5A3599F21EA0}" dt="2022-07-20T19:02:23.857" v="4309"/>
          <ac:spMkLst>
            <pc:docMk/>
            <pc:sldMk cId="2046120689" sldId="349"/>
            <ac:spMk id="24" creationId="{24F572B4-B4D6-7CF4-8EB0-7D007401B945}"/>
          </ac:spMkLst>
        </pc:spChg>
        <pc:spChg chg="mod">
          <ac:chgData name="Oswaldo Escobar" userId="90a1e9fd8308b2a1" providerId="LiveId" clId="{29BF51D4-9601-4C4D-919F-5A3599F21EA0}" dt="2022-07-20T19:02:23.857" v="4309"/>
          <ac:spMkLst>
            <pc:docMk/>
            <pc:sldMk cId="2046120689" sldId="349"/>
            <ac:spMk id="25" creationId="{22AA54EF-F408-CB67-2AE3-875DA4B465E1}"/>
          </ac:spMkLst>
        </pc:spChg>
        <pc:spChg chg="mod">
          <ac:chgData name="Oswaldo Escobar" userId="90a1e9fd8308b2a1" providerId="LiveId" clId="{29BF51D4-9601-4C4D-919F-5A3599F21EA0}" dt="2022-07-20T19:02:23.857" v="4309"/>
          <ac:spMkLst>
            <pc:docMk/>
            <pc:sldMk cId="2046120689" sldId="349"/>
            <ac:spMk id="26" creationId="{2C85DE04-EFAF-B7FA-146A-3665BC77C384}"/>
          </ac:spMkLst>
        </pc:spChg>
        <pc:spChg chg="mod">
          <ac:chgData name="Oswaldo Escobar" userId="90a1e9fd8308b2a1" providerId="LiveId" clId="{29BF51D4-9601-4C4D-919F-5A3599F21EA0}" dt="2022-07-20T19:02:23.857" v="4309"/>
          <ac:spMkLst>
            <pc:docMk/>
            <pc:sldMk cId="2046120689" sldId="349"/>
            <ac:spMk id="27" creationId="{FAE07700-4523-58A8-5C4A-E21B081CC7A4}"/>
          </ac:spMkLst>
        </pc:spChg>
        <pc:spChg chg="mod">
          <ac:chgData name="Oswaldo Escobar" userId="90a1e9fd8308b2a1" providerId="LiveId" clId="{29BF51D4-9601-4C4D-919F-5A3599F21EA0}" dt="2022-07-20T19:02:23.857" v="4309"/>
          <ac:spMkLst>
            <pc:docMk/>
            <pc:sldMk cId="2046120689" sldId="349"/>
            <ac:spMk id="28" creationId="{D6024CB0-AE47-E4F2-93DA-49A7094434FD}"/>
          </ac:spMkLst>
        </pc:spChg>
        <pc:spChg chg="mod">
          <ac:chgData name="Oswaldo Escobar" userId="90a1e9fd8308b2a1" providerId="LiveId" clId="{29BF51D4-9601-4C4D-919F-5A3599F21EA0}" dt="2022-07-20T19:02:23.857" v="4309"/>
          <ac:spMkLst>
            <pc:docMk/>
            <pc:sldMk cId="2046120689" sldId="349"/>
            <ac:spMk id="29" creationId="{E29C2C55-59EF-FD06-7C58-FE69B817DEB0}"/>
          </ac:spMkLst>
        </pc:spChg>
        <pc:spChg chg="mod">
          <ac:chgData name="Oswaldo Escobar" userId="90a1e9fd8308b2a1" providerId="LiveId" clId="{29BF51D4-9601-4C4D-919F-5A3599F21EA0}" dt="2022-07-20T19:02:23.857" v="4309"/>
          <ac:spMkLst>
            <pc:docMk/>
            <pc:sldMk cId="2046120689" sldId="349"/>
            <ac:spMk id="30" creationId="{5F0D6A8F-2894-2639-8B42-570ACF621C21}"/>
          </ac:spMkLst>
        </pc:spChg>
        <pc:spChg chg="mod">
          <ac:chgData name="Oswaldo Escobar" userId="90a1e9fd8308b2a1" providerId="LiveId" clId="{29BF51D4-9601-4C4D-919F-5A3599F21EA0}" dt="2022-07-20T19:02:23.857" v="4309"/>
          <ac:spMkLst>
            <pc:docMk/>
            <pc:sldMk cId="2046120689" sldId="349"/>
            <ac:spMk id="31" creationId="{702E73BD-A40F-9045-9328-FD290EA1B8D9}"/>
          </ac:spMkLst>
        </pc:spChg>
        <pc:spChg chg="mod">
          <ac:chgData name="Oswaldo Escobar" userId="90a1e9fd8308b2a1" providerId="LiveId" clId="{29BF51D4-9601-4C4D-919F-5A3599F21EA0}" dt="2022-07-20T19:02:23.857" v="4309"/>
          <ac:spMkLst>
            <pc:docMk/>
            <pc:sldMk cId="2046120689" sldId="349"/>
            <ac:spMk id="32" creationId="{CFB434EE-0A0A-760C-244D-025AD1B6CE5F}"/>
          </ac:spMkLst>
        </pc:spChg>
        <pc:spChg chg="mod">
          <ac:chgData name="Oswaldo Escobar" userId="90a1e9fd8308b2a1" providerId="LiveId" clId="{29BF51D4-9601-4C4D-919F-5A3599F21EA0}" dt="2022-07-20T19:02:23.857" v="4309"/>
          <ac:spMkLst>
            <pc:docMk/>
            <pc:sldMk cId="2046120689" sldId="349"/>
            <ac:spMk id="33" creationId="{B7311340-C595-0F87-0283-DBB4FB3E8DA0}"/>
          </ac:spMkLst>
        </pc:spChg>
        <pc:spChg chg="mod">
          <ac:chgData name="Oswaldo Escobar" userId="90a1e9fd8308b2a1" providerId="LiveId" clId="{29BF51D4-9601-4C4D-919F-5A3599F21EA0}" dt="2022-07-20T19:02:23.857" v="4309"/>
          <ac:spMkLst>
            <pc:docMk/>
            <pc:sldMk cId="2046120689" sldId="349"/>
            <ac:spMk id="34" creationId="{83EEA309-A610-5B62-4855-A39A44895567}"/>
          </ac:spMkLst>
        </pc:spChg>
        <pc:spChg chg="mod">
          <ac:chgData name="Oswaldo Escobar" userId="90a1e9fd8308b2a1" providerId="LiveId" clId="{29BF51D4-9601-4C4D-919F-5A3599F21EA0}" dt="2022-07-20T19:02:23.857" v="4309"/>
          <ac:spMkLst>
            <pc:docMk/>
            <pc:sldMk cId="2046120689" sldId="349"/>
            <ac:spMk id="35" creationId="{4951C573-9CFA-33A3-5636-DEB314F7F13A}"/>
          </ac:spMkLst>
        </pc:spChg>
        <pc:spChg chg="mod">
          <ac:chgData name="Oswaldo Escobar" userId="90a1e9fd8308b2a1" providerId="LiveId" clId="{29BF51D4-9601-4C4D-919F-5A3599F21EA0}" dt="2022-07-20T19:02:23.857" v="4309"/>
          <ac:spMkLst>
            <pc:docMk/>
            <pc:sldMk cId="2046120689" sldId="349"/>
            <ac:spMk id="36" creationId="{1E29C6CE-256D-DBF5-7A5C-391260AEFDE7}"/>
          </ac:spMkLst>
        </pc:spChg>
        <pc:spChg chg="mod">
          <ac:chgData name="Oswaldo Escobar" userId="90a1e9fd8308b2a1" providerId="LiveId" clId="{29BF51D4-9601-4C4D-919F-5A3599F21EA0}" dt="2022-07-20T19:02:23.857" v="4309"/>
          <ac:spMkLst>
            <pc:docMk/>
            <pc:sldMk cId="2046120689" sldId="349"/>
            <ac:spMk id="37" creationId="{90D71065-ED4C-A93F-8ED1-21049ACE5805}"/>
          </ac:spMkLst>
        </pc:spChg>
        <pc:grpChg chg="add mod">
          <ac:chgData name="Oswaldo Escobar" userId="90a1e9fd8308b2a1" providerId="LiveId" clId="{29BF51D4-9601-4C4D-919F-5A3599F21EA0}" dt="2022-07-20T19:06:20.570" v="4350" actId="14100"/>
          <ac:grpSpMkLst>
            <pc:docMk/>
            <pc:sldMk cId="2046120689" sldId="349"/>
            <ac:grpSpMk id="15" creationId="{172EA9A1-EC36-58FB-9389-EA9A796976C5}"/>
          </ac:grpSpMkLst>
        </pc:grpChg>
        <pc:picChg chg="del">
          <ac:chgData name="Oswaldo Escobar" userId="90a1e9fd8308b2a1" providerId="LiveId" clId="{29BF51D4-9601-4C4D-919F-5A3599F21EA0}" dt="2022-07-20T18:40:18.519" v="4273" actId="478"/>
          <ac:picMkLst>
            <pc:docMk/>
            <pc:sldMk cId="2046120689" sldId="349"/>
            <ac:picMk id="5" creationId="{39049351-3A69-8077-53BB-A44E862D69B1}"/>
          </ac:picMkLst>
        </pc:picChg>
        <pc:cxnChg chg="add mod ord">
          <ac:chgData name="Oswaldo Escobar" userId="90a1e9fd8308b2a1" providerId="LiveId" clId="{29BF51D4-9601-4C4D-919F-5A3599F21EA0}" dt="2022-07-20T19:02:04.349" v="4308" actId="170"/>
          <ac:cxnSpMkLst>
            <pc:docMk/>
            <pc:sldMk cId="2046120689" sldId="349"/>
            <ac:cxnSpMk id="9" creationId="{49E58655-6C7C-047C-2118-B1194041DC73}"/>
          </ac:cxnSpMkLst>
        </pc:cxnChg>
      </pc:sldChg>
      <pc:sldChg chg="add del">
        <pc:chgData name="Oswaldo Escobar" userId="90a1e9fd8308b2a1" providerId="LiveId" clId="{29BF51D4-9601-4C4D-919F-5A3599F21EA0}" dt="2022-07-20T19:44:11.405" v="4894" actId="47"/>
        <pc:sldMkLst>
          <pc:docMk/>
          <pc:sldMk cId="2658068906" sldId="350"/>
        </pc:sldMkLst>
      </pc:sldChg>
      <pc:sldChg chg="add del">
        <pc:chgData name="Oswaldo Escobar" userId="90a1e9fd8308b2a1" providerId="LiveId" clId="{29BF51D4-9601-4C4D-919F-5A3599F21EA0}" dt="2022-07-20T19:09:16.311" v="4375" actId="2696"/>
        <pc:sldMkLst>
          <pc:docMk/>
          <pc:sldMk cId="4239183796" sldId="350"/>
        </pc:sldMkLst>
      </pc:sldChg>
      <pc:sldChg chg="add del ord">
        <pc:chgData name="Oswaldo Escobar" userId="90a1e9fd8308b2a1" providerId="LiveId" clId="{29BF51D4-9601-4C4D-919F-5A3599F21EA0}" dt="2022-07-20T19:44:12.443" v="4895" actId="47"/>
        <pc:sldMkLst>
          <pc:docMk/>
          <pc:sldMk cId="380072094" sldId="351"/>
        </pc:sldMkLst>
      </pc:sldChg>
      <pc:sldChg chg="modSp new del mod ord">
        <pc:chgData name="Oswaldo Escobar" userId="90a1e9fd8308b2a1" providerId="LiveId" clId="{29BF51D4-9601-4C4D-919F-5A3599F21EA0}" dt="2022-07-20T19:37:11.537" v="4659" actId="47"/>
        <pc:sldMkLst>
          <pc:docMk/>
          <pc:sldMk cId="1251638232" sldId="352"/>
        </pc:sldMkLst>
        <pc:spChg chg="mod">
          <ac:chgData name="Oswaldo Escobar" userId="90a1e9fd8308b2a1" providerId="LiveId" clId="{29BF51D4-9601-4C4D-919F-5A3599F21EA0}" dt="2022-07-20T19:09:32.858" v="4396" actId="20577"/>
          <ac:spMkLst>
            <pc:docMk/>
            <pc:sldMk cId="1251638232" sldId="352"/>
            <ac:spMk id="2" creationId="{EBE8C71B-A044-4DF1-DA16-272F29BF5845}"/>
          </ac:spMkLst>
        </pc:spChg>
      </pc:sldChg>
      <pc:sldChg chg="addSp delSp modSp add mod ord">
        <pc:chgData name="Oswaldo Escobar" userId="90a1e9fd8308b2a1" providerId="LiveId" clId="{29BF51D4-9601-4C4D-919F-5A3599F21EA0}" dt="2022-07-20T19:49:30.124" v="5215" actId="14100"/>
        <pc:sldMkLst>
          <pc:docMk/>
          <pc:sldMk cId="1332565755" sldId="353"/>
        </pc:sldMkLst>
        <pc:spChg chg="mod">
          <ac:chgData name="Oswaldo Escobar" userId="90a1e9fd8308b2a1" providerId="LiveId" clId="{29BF51D4-9601-4C4D-919F-5A3599F21EA0}" dt="2022-07-20T19:49:30.124" v="5215" actId="14100"/>
          <ac:spMkLst>
            <pc:docMk/>
            <pc:sldMk cId="1332565755" sldId="353"/>
            <ac:spMk id="6" creationId="{4FBB90FA-DC50-5D87-5EB1-A1BAD59BF5A4}"/>
          </ac:spMkLst>
        </pc:spChg>
        <pc:grpChg chg="del">
          <ac:chgData name="Oswaldo Escobar" userId="90a1e9fd8308b2a1" providerId="LiveId" clId="{29BF51D4-9601-4C4D-919F-5A3599F21EA0}" dt="2022-07-20T19:37:14.415" v="4660" actId="478"/>
          <ac:grpSpMkLst>
            <pc:docMk/>
            <pc:sldMk cId="1332565755" sldId="353"/>
            <ac:grpSpMk id="15" creationId="{172EA9A1-EC36-58FB-9389-EA9A796976C5}"/>
          </ac:grpSpMkLst>
        </pc:grpChg>
        <pc:picChg chg="add mod">
          <ac:chgData name="Oswaldo Escobar" userId="90a1e9fd8308b2a1" providerId="LiveId" clId="{29BF51D4-9601-4C4D-919F-5A3599F21EA0}" dt="2022-07-20T19:38:17.738" v="4664" actId="207"/>
          <ac:picMkLst>
            <pc:docMk/>
            <pc:sldMk cId="1332565755" sldId="353"/>
            <ac:picMk id="3" creationId="{375CBFF4-871F-31AB-EB22-99687BEAC152}"/>
          </ac:picMkLst>
        </pc:picChg>
      </pc:sldChg>
      <pc:sldChg chg="modSp new mod ord">
        <pc:chgData name="Oswaldo Escobar" userId="90a1e9fd8308b2a1" providerId="LiveId" clId="{29BF51D4-9601-4C4D-919F-5A3599F21EA0}" dt="2022-07-20T19:49:54.244" v="5226" actId="6549"/>
        <pc:sldMkLst>
          <pc:docMk/>
          <pc:sldMk cId="3360384504" sldId="354"/>
        </pc:sldMkLst>
        <pc:spChg chg="mod">
          <ac:chgData name="Oswaldo Escobar" userId="90a1e9fd8308b2a1" providerId="LiveId" clId="{29BF51D4-9601-4C4D-919F-5A3599F21EA0}" dt="2022-07-20T19:44:53.599" v="4909" actId="6549"/>
          <ac:spMkLst>
            <pc:docMk/>
            <pc:sldMk cId="3360384504" sldId="354"/>
            <ac:spMk id="2" creationId="{68582E0D-BE94-0403-4A86-4092FD470D32}"/>
          </ac:spMkLst>
        </pc:spChg>
        <pc:spChg chg="mod">
          <ac:chgData name="Oswaldo Escobar" userId="90a1e9fd8308b2a1" providerId="LiveId" clId="{29BF51D4-9601-4C4D-919F-5A3599F21EA0}" dt="2022-07-20T19:49:54.244" v="5226" actId="6549"/>
          <ac:spMkLst>
            <pc:docMk/>
            <pc:sldMk cId="3360384504" sldId="354"/>
            <ac:spMk id="3" creationId="{6E8A51E6-4861-9898-F240-80C28CC0075A}"/>
          </ac:spMkLst>
        </pc:spChg>
      </pc:sldChg>
      <pc:sldChg chg="new del">
        <pc:chgData name="Oswaldo Escobar" userId="90a1e9fd8308b2a1" providerId="LiveId" clId="{29BF51D4-9601-4C4D-919F-5A3599F21EA0}" dt="2022-07-20T19:38:50.544" v="4688" actId="47"/>
        <pc:sldMkLst>
          <pc:docMk/>
          <pc:sldMk cId="721792394" sldId="355"/>
        </pc:sldMkLst>
      </pc:sldChg>
      <pc:sldChg chg="delSp modSp add mod">
        <pc:chgData name="Oswaldo Escobar" userId="90a1e9fd8308b2a1" providerId="LiveId" clId="{29BF51D4-9601-4C4D-919F-5A3599F21EA0}" dt="2022-07-20T19:40:53.078" v="4774" actId="20577"/>
        <pc:sldMkLst>
          <pc:docMk/>
          <pc:sldMk cId="3649664312" sldId="355"/>
        </pc:sldMkLst>
        <pc:spChg chg="mod">
          <ac:chgData name="Oswaldo Escobar" userId="90a1e9fd8308b2a1" providerId="LiveId" clId="{29BF51D4-9601-4C4D-919F-5A3599F21EA0}" dt="2022-07-20T19:40:53.078" v="4774" actId="20577"/>
          <ac:spMkLst>
            <pc:docMk/>
            <pc:sldMk cId="3649664312" sldId="355"/>
            <ac:spMk id="9" creationId="{01708E6F-DB23-E233-4A5D-209BC86FF2FE}"/>
          </ac:spMkLst>
        </pc:spChg>
        <pc:spChg chg="mod">
          <ac:chgData name="Oswaldo Escobar" userId="90a1e9fd8308b2a1" providerId="LiveId" clId="{29BF51D4-9601-4C4D-919F-5A3599F21EA0}" dt="2022-07-20T19:40:20.018" v="4713" actId="20577"/>
          <ac:spMkLst>
            <pc:docMk/>
            <pc:sldMk cId="3649664312" sldId="355"/>
            <ac:spMk id="12" creationId="{CE73B5BF-9D40-7F12-77D7-FE6E8838590E}"/>
          </ac:spMkLst>
        </pc:spChg>
        <pc:picChg chg="del mod">
          <ac:chgData name="Oswaldo Escobar" userId="90a1e9fd8308b2a1" providerId="LiveId" clId="{29BF51D4-9601-4C4D-919F-5A3599F21EA0}" dt="2022-07-20T19:40:07.548" v="4692" actId="478"/>
          <ac:picMkLst>
            <pc:docMk/>
            <pc:sldMk cId="3649664312" sldId="355"/>
            <ac:picMk id="4" creationId="{6DE81AD9-2AEE-A96B-F8E7-DEE330A12D2B}"/>
          </ac:picMkLst>
        </pc:picChg>
        <pc:picChg chg="del mod">
          <ac:chgData name="Oswaldo Escobar" userId="90a1e9fd8308b2a1" providerId="LiveId" clId="{29BF51D4-9601-4C4D-919F-5A3599F21EA0}" dt="2022-07-20T19:40:09.550" v="4694" actId="478"/>
          <ac:picMkLst>
            <pc:docMk/>
            <pc:sldMk cId="3649664312" sldId="355"/>
            <ac:picMk id="13" creationId="{E0E820C3-8EEE-ACBA-4F35-B192343204E8}"/>
          </ac:picMkLst>
        </pc:picChg>
        <pc:picChg chg="del">
          <ac:chgData name="Oswaldo Escobar" userId="90a1e9fd8308b2a1" providerId="LiveId" clId="{29BF51D4-9601-4C4D-919F-5A3599F21EA0}" dt="2022-07-20T19:40:06.094" v="4690" actId="478"/>
          <ac:picMkLst>
            <pc:docMk/>
            <pc:sldMk cId="3649664312" sldId="355"/>
            <ac:picMk id="16" creationId="{D4F259D9-61DA-5E27-51A9-398410450F4E}"/>
          </ac:picMkLst>
        </pc:picChg>
      </pc:sldChg>
      <pc:sldChg chg="modSp add mod">
        <pc:chgData name="Oswaldo Escobar" userId="90a1e9fd8308b2a1" providerId="LiveId" clId="{29BF51D4-9601-4C4D-919F-5A3599F21EA0}" dt="2022-07-20T19:41:31.151" v="4833" actId="20577"/>
        <pc:sldMkLst>
          <pc:docMk/>
          <pc:sldMk cId="3795304415" sldId="356"/>
        </pc:sldMkLst>
        <pc:spChg chg="mod">
          <ac:chgData name="Oswaldo Escobar" userId="90a1e9fd8308b2a1" providerId="LiveId" clId="{29BF51D4-9601-4C4D-919F-5A3599F21EA0}" dt="2022-07-20T19:41:31.151" v="4833" actId="20577"/>
          <ac:spMkLst>
            <pc:docMk/>
            <pc:sldMk cId="3795304415" sldId="356"/>
            <ac:spMk id="9" creationId="{01708E6F-DB23-E233-4A5D-209BC86FF2FE}"/>
          </ac:spMkLst>
        </pc:spChg>
        <pc:spChg chg="mod">
          <ac:chgData name="Oswaldo Escobar" userId="90a1e9fd8308b2a1" providerId="LiveId" clId="{29BF51D4-9601-4C4D-919F-5A3599F21EA0}" dt="2022-07-20T19:41:06.070" v="4789" actId="20577"/>
          <ac:spMkLst>
            <pc:docMk/>
            <pc:sldMk cId="3795304415" sldId="356"/>
            <ac:spMk id="12" creationId="{CE73B5BF-9D40-7F12-77D7-FE6E8838590E}"/>
          </ac:spMkLst>
        </pc:spChg>
      </pc:sldChg>
      <pc:sldChg chg="modSp add mod">
        <pc:chgData name="Oswaldo Escobar" userId="90a1e9fd8308b2a1" providerId="LiveId" clId="{29BF51D4-9601-4C4D-919F-5A3599F21EA0}" dt="2022-07-20T19:42:02.727" v="4871" actId="20577"/>
        <pc:sldMkLst>
          <pc:docMk/>
          <pc:sldMk cId="126384168" sldId="357"/>
        </pc:sldMkLst>
        <pc:spChg chg="mod">
          <ac:chgData name="Oswaldo Escobar" userId="90a1e9fd8308b2a1" providerId="LiveId" clId="{29BF51D4-9601-4C4D-919F-5A3599F21EA0}" dt="2022-07-20T19:42:02.727" v="4871" actId="20577"/>
          <ac:spMkLst>
            <pc:docMk/>
            <pc:sldMk cId="126384168" sldId="357"/>
            <ac:spMk id="9" creationId="{01708E6F-DB23-E233-4A5D-209BC86FF2FE}"/>
          </ac:spMkLst>
        </pc:spChg>
        <pc:spChg chg="mod">
          <ac:chgData name="Oswaldo Escobar" userId="90a1e9fd8308b2a1" providerId="LiveId" clId="{29BF51D4-9601-4C4D-919F-5A3599F21EA0}" dt="2022-07-20T19:41:49.248" v="4851" actId="20577"/>
          <ac:spMkLst>
            <pc:docMk/>
            <pc:sldMk cId="126384168" sldId="357"/>
            <ac:spMk id="12" creationId="{CE73B5BF-9D40-7F12-77D7-FE6E8838590E}"/>
          </ac:spMkLst>
        </pc:spChg>
      </pc:sldChg>
      <pc:sldChg chg="modSp add mod">
        <pc:chgData name="Oswaldo Escobar" userId="90a1e9fd8308b2a1" providerId="LiveId" clId="{29BF51D4-9601-4C4D-919F-5A3599F21EA0}" dt="2022-07-20T19:42:24.721" v="4893" actId="20577"/>
        <pc:sldMkLst>
          <pc:docMk/>
          <pc:sldMk cId="3775622216" sldId="358"/>
        </pc:sldMkLst>
        <pc:spChg chg="mod">
          <ac:chgData name="Oswaldo Escobar" userId="90a1e9fd8308b2a1" providerId="LiveId" clId="{29BF51D4-9601-4C4D-919F-5A3599F21EA0}" dt="2022-07-20T19:42:24.721" v="4893" actId="20577"/>
          <ac:spMkLst>
            <pc:docMk/>
            <pc:sldMk cId="3775622216" sldId="358"/>
            <ac:spMk id="9" creationId="{01708E6F-DB23-E233-4A5D-209BC86FF2FE}"/>
          </ac:spMkLst>
        </pc:spChg>
        <pc:spChg chg="mod">
          <ac:chgData name="Oswaldo Escobar" userId="90a1e9fd8308b2a1" providerId="LiveId" clId="{29BF51D4-9601-4C4D-919F-5A3599F21EA0}" dt="2022-07-20T19:42:16.755" v="4885" actId="20577"/>
          <ac:spMkLst>
            <pc:docMk/>
            <pc:sldMk cId="3775622216" sldId="358"/>
            <ac:spMk id="12" creationId="{CE73B5BF-9D40-7F12-77D7-FE6E8838590E}"/>
          </ac:spMkLst>
        </pc:spChg>
      </pc:sldChg>
      <pc:sldChg chg="modSp add mod">
        <pc:chgData name="Oswaldo Escobar" userId="90a1e9fd8308b2a1" providerId="LiveId" clId="{29BF51D4-9601-4C4D-919F-5A3599F21EA0}" dt="2022-07-20T19:46:36.975" v="5114" actId="20577"/>
        <pc:sldMkLst>
          <pc:docMk/>
          <pc:sldMk cId="4051786972" sldId="359"/>
        </pc:sldMkLst>
        <pc:spChg chg="mod">
          <ac:chgData name="Oswaldo Escobar" userId="90a1e9fd8308b2a1" providerId="LiveId" clId="{29BF51D4-9601-4C4D-919F-5A3599F21EA0}" dt="2022-07-20T19:46:36.975" v="5114" actId="20577"/>
          <ac:spMkLst>
            <pc:docMk/>
            <pc:sldMk cId="4051786972" sldId="359"/>
            <ac:spMk id="2" creationId="{68582E0D-BE94-0403-4A86-4092FD470D32}"/>
          </ac:spMkLst>
        </pc:spChg>
      </pc:sldChg>
      <pc:sldChg chg="addSp delSp modSp add mod ord">
        <pc:chgData name="Oswaldo Escobar" userId="90a1e9fd8308b2a1" providerId="LiveId" clId="{29BF51D4-9601-4C4D-919F-5A3599F21EA0}" dt="2022-07-20T19:48:34.515" v="5150" actId="207"/>
        <pc:sldMkLst>
          <pc:docMk/>
          <pc:sldMk cId="3333394773" sldId="360"/>
        </pc:sldMkLst>
        <pc:spChg chg="mod">
          <ac:chgData name="Oswaldo Escobar" userId="90a1e9fd8308b2a1" providerId="LiveId" clId="{29BF51D4-9601-4C4D-919F-5A3599F21EA0}" dt="2022-07-20T19:47:40.011" v="5145" actId="20577"/>
          <ac:spMkLst>
            <pc:docMk/>
            <pc:sldMk cId="3333394773" sldId="360"/>
            <ac:spMk id="6" creationId="{4FBB90FA-DC50-5D87-5EB1-A1BAD59BF5A4}"/>
          </ac:spMkLst>
        </pc:spChg>
        <pc:picChg chg="del">
          <ac:chgData name="Oswaldo Escobar" userId="90a1e9fd8308b2a1" providerId="LiveId" clId="{29BF51D4-9601-4C4D-919F-5A3599F21EA0}" dt="2022-07-20T19:47:42.941" v="5146" actId="478"/>
          <ac:picMkLst>
            <pc:docMk/>
            <pc:sldMk cId="3333394773" sldId="360"/>
            <ac:picMk id="3" creationId="{375CBFF4-871F-31AB-EB22-99687BEAC152}"/>
          </ac:picMkLst>
        </pc:picChg>
        <pc:picChg chg="add mod">
          <ac:chgData name="Oswaldo Escobar" userId="90a1e9fd8308b2a1" providerId="LiveId" clId="{29BF51D4-9601-4C4D-919F-5A3599F21EA0}" dt="2022-07-20T19:48:34.515" v="5150" actId="207"/>
          <ac:picMkLst>
            <pc:docMk/>
            <pc:sldMk cId="3333394773" sldId="360"/>
            <ac:picMk id="4" creationId="{F0B0036E-57BD-80A2-8CEE-902BA74D4411}"/>
          </ac:picMkLst>
        </pc:picChg>
      </pc:sldChg>
      <pc:sldChg chg="add ord">
        <pc:chgData name="Oswaldo Escobar" userId="90a1e9fd8308b2a1" providerId="LiveId" clId="{29BF51D4-9601-4C4D-919F-5A3599F21EA0}" dt="2022-07-20T19:48:53.219" v="5153"/>
        <pc:sldMkLst>
          <pc:docMk/>
          <pc:sldMk cId="2136555423" sldId="361"/>
        </pc:sldMkLst>
      </pc:sldChg>
    </pc:docChg>
  </pc:docChgLst>
  <pc:docChgLst>
    <pc:chgData name="Oswaldo Escobar" userId="90a1e9fd8308b2a1" providerId="LiveId" clId="{7C3C970B-814B-4330-BADE-DCA34FBDF411}"/>
    <pc:docChg chg="undo custSel modSld sldOrd">
      <pc:chgData name="Oswaldo Escobar" userId="90a1e9fd8308b2a1" providerId="LiveId" clId="{7C3C970B-814B-4330-BADE-DCA34FBDF411}" dt="2022-08-01T15:33:13.547" v="788" actId="20577"/>
      <pc:docMkLst>
        <pc:docMk/>
      </pc:docMkLst>
      <pc:sldChg chg="modSp mod">
        <pc:chgData name="Oswaldo Escobar" userId="90a1e9fd8308b2a1" providerId="LiveId" clId="{7C3C970B-814B-4330-BADE-DCA34FBDF411}" dt="2022-08-01T15:33:13.547" v="788" actId="20577"/>
        <pc:sldMkLst>
          <pc:docMk/>
          <pc:sldMk cId="193143965" sldId="298"/>
        </pc:sldMkLst>
        <pc:spChg chg="mod">
          <ac:chgData name="Oswaldo Escobar" userId="90a1e9fd8308b2a1" providerId="LiveId" clId="{7C3C970B-814B-4330-BADE-DCA34FBDF411}" dt="2022-08-01T15:33:13.547" v="788" actId="20577"/>
          <ac:spMkLst>
            <pc:docMk/>
            <pc:sldMk cId="193143965" sldId="298"/>
            <ac:spMk id="22" creationId="{FA718204-90F2-FA3E-7A24-7246280F79CC}"/>
          </ac:spMkLst>
        </pc:spChg>
      </pc:sldChg>
      <pc:sldChg chg="modSp mod ord">
        <pc:chgData name="Oswaldo Escobar" userId="90a1e9fd8308b2a1" providerId="LiveId" clId="{7C3C970B-814B-4330-BADE-DCA34FBDF411}" dt="2022-08-01T14:59:39.759" v="295" actId="14100"/>
        <pc:sldMkLst>
          <pc:docMk/>
          <pc:sldMk cId="3124578789" sldId="336"/>
        </pc:sldMkLst>
        <pc:spChg chg="mod">
          <ac:chgData name="Oswaldo Escobar" userId="90a1e9fd8308b2a1" providerId="LiveId" clId="{7C3C970B-814B-4330-BADE-DCA34FBDF411}" dt="2022-08-01T14:59:39.759" v="295" actId="14100"/>
          <ac:spMkLst>
            <pc:docMk/>
            <pc:sldMk cId="3124578789" sldId="336"/>
            <ac:spMk id="9" creationId="{01708E6F-DB23-E233-4A5D-209BC86FF2FE}"/>
          </ac:spMkLst>
        </pc:spChg>
      </pc:sldChg>
      <pc:sldChg chg="modSp mod">
        <pc:chgData name="Oswaldo Escobar" userId="90a1e9fd8308b2a1" providerId="LiveId" clId="{7C3C970B-814B-4330-BADE-DCA34FBDF411}" dt="2022-08-01T14:54:09.926" v="202" actId="14100"/>
        <pc:sldMkLst>
          <pc:docMk/>
          <pc:sldMk cId="2997174325" sldId="340"/>
        </pc:sldMkLst>
        <pc:picChg chg="mod">
          <ac:chgData name="Oswaldo Escobar" userId="90a1e9fd8308b2a1" providerId="LiveId" clId="{7C3C970B-814B-4330-BADE-DCA34FBDF411}" dt="2022-08-01T14:54:09.926" v="202" actId="14100"/>
          <ac:picMkLst>
            <pc:docMk/>
            <pc:sldMk cId="2997174325" sldId="340"/>
            <ac:picMk id="3" creationId="{52B8FB4D-11A5-FCEC-2BF2-B84A301B6EA3}"/>
          </ac:picMkLst>
        </pc:picChg>
      </pc:sldChg>
      <pc:sldChg chg="addSp modSp mod">
        <pc:chgData name="Oswaldo Escobar" userId="90a1e9fd8308b2a1" providerId="LiveId" clId="{7C3C970B-814B-4330-BADE-DCA34FBDF411}" dt="2022-08-01T15:14:05.951" v="489" actId="1036"/>
        <pc:sldMkLst>
          <pc:docMk/>
          <pc:sldMk cId="3649664312" sldId="355"/>
        </pc:sldMkLst>
        <pc:spChg chg="mod">
          <ac:chgData name="Oswaldo Escobar" userId="90a1e9fd8308b2a1" providerId="LiveId" clId="{7C3C970B-814B-4330-BADE-DCA34FBDF411}" dt="2022-08-01T15:14:05.951" v="489" actId="1036"/>
          <ac:spMkLst>
            <pc:docMk/>
            <pc:sldMk cId="3649664312" sldId="355"/>
            <ac:spMk id="9" creationId="{01708E6F-DB23-E233-4A5D-209BC86FF2FE}"/>
          </ac:spMkLst>
        </pc:spChg>
        <pc:spChg chg="mod">
          <ac:chgData name="Oswaldo Escobar" userId="90a1e9fd8308b2a1" providerId="LiveId" clId="{7C3C970B-814B-4330-BADE-DCA34FBDF411}" dt="2022-08-01T14:49:44.922" v="27" actId="14100"/>
          <ac:spMkLst>
            <pc:docMk/>
            <pc:sldMk cId="3649664312" sldId="355"/>
            <ac:spMk id="10" creationId="{A6030E85-93D7-7658-8C97-F276DD555F35}"/>
          </ac:spMkLst>
        </pc:spChg>
        <pc:picChg chg="add mod">
          <ac:chgData name="Oswaldo Escobar" userId="90a1e9fd8308b2a1" providerId="LiveId" clId="{7C3C970B-814B-4330-BADE-DCA34FBDF411}" dt="2022-08-01T14:49:32.467" v="22" actId="1076"/>
          <ac:picMkLst>
            <pc:docMk/>
            <pc:sldMk cId="3649664312" sldId="355"/>
            <ac:picMk id="3" creationId="{58A111EE-DE78-2CD2-1E06-7D7D331CB6EE}"/>
          </ac:picMkLst>
        </pc:picChg>
        <pc:picChg chg="add mod">
          <ac:chgData name="Oswaldo Escobar" userId="90a1e9fd8308b2a1" providerId="LiveId" clId="{7C3C970B-814B-4330-BADE-DCA34FBDF411}" dt="2022-08-01T14:49:34.266" v="23" actId="1076"/>
          <ac:picMkLst>
            <pc:docMk/>
            <pc:sldMk cId="3649664312" sldId="355"/>
            <ac:picMk id="5" creationId="{4BE69654-A67A-552A-BE2F-1D74859CE709}"/>
          </ac:picMkLst>
        </pc:picChg>
        <pc:picChg chg="add mod">
          <ac:chgData name="Oswaldo Escobar" userId="90a1e9fd8308b2a1" providerId="LiveId" clId="{7C3C970B-814B-4330-BADE-DCA34FBDF411}" dt="2022-08-01T14:49:48.790" v="29" actId="14100"/>
          <ac:picMkLst>
            <pc:docMk/>
            <pc:sldMk cId="3649664312" sldId="355"/>
            <ac:picMk id="7" creationId="{F2F50612-50CA-776F-E5D4-876CBAFFE3DF}"/>
          </ac:picMkLst>
        </pc:picChg>
      </pc:sldChg>
      <pc:sldChg chg="addSp delSp modSp mod">
        <pc:chgData name="Oswaldo Escobar" userId="90a1e9fd8308b2a1" providerId="LiveId" clId="{7C3C970B-814B-4330-BADE-DCA34FBDF411}" dt="2022-08-01T15:03:23.070" v="437" actId="1076"/>
        <pc:sldMkLst>
          <pc:docMk/>
          <pc:sldMk cId="3795304415" sldId="356"/>
        </pc:sldMkLst>
        <pc:spChg chg="del mod">
          <ac:chgData name="Oswaldo Escobar" userId="90a1e9fd8308b2a1" providerId="LiveId" clId="{7C3C970B-814B-4330-BADE-DCA34FBDF411}" dt="2022-08-01T14:57:13.879" v="213" actId="478"/>
          <ac:spMkLst>
            <pc:docMk/>
            <pc:sldMk cId="3795304415" sldId="356"/>
            <ac:spMk id="9" creationId="{01708E6F-DB23-E233-4A5D-209BC86FF2FE}"/>
          </ac:spMkLst>
        </pc:spChg>
        <pc:spChg chg="mod">
          <ac:chgData name="Oswaldo Escobar" userId="90a1e9fd8308b2a1" providerId="LiveId" clId="{7C3C970B-814B-4330-BADE-DCA34FBDF411}" dt="2022-08-01T15:03:23.070" v="437" actId="1076"/>
          <ac:spMkLst>
            <pc:docMk/>
            <pc:sldMk cId="3795304415" sldId="356"/>
            <ac:spMk id="10" creationId="{A6030E85-93D7-7658-8C97-F276DD555F35}"/>
          </ac:spMkLst>
        </pc:spChg>
        <pc:spChg chg="add mod">
          <ac:chgData name="Oswaldo Escobar" userId="90a1e9fd8308b2a1" providerId="LiveId" clId="{7C3C970B-814B-4330-BADE-DCA34FBDF411}" dt="2022-08-01T15:03:18.134" v="436" actId="1076"/>
          <ac:spMkLst>
            <pc:docMk/>
            <pc:sldMk cId="3795304415" sldId="356"/>
            <ac:spMk id="11" creationId="{C7E53A1E-5E82-6E16-0754-7EDC596CAE42}"/>
          </ac:spMkLst>
        </pc:spChg>
        <pc:spChg chg="mod">
          <ac:chgData name="Oswaldo Escobar" userId="90a1e9fd8308b2a1" providerId="LiveId" clId="{7C3C970B-814B-4330-BADE-DCA34FBDF411}" dt="2022-08-01T14:58:45.361" v="263" actId="1076"/>
          <ac:spMkLst>
            <pc:docMk/>
            <pc:sldMk cId="3795304415" sldId="356"/>
            <ac:spMk id="14" creationId="{6946A973-EF76-E635-B281-48E0C51B9C09}"/>
          </ac:spMkLst>
        </pc:spChg>
        <pc:spChg chg="mod">
          <ac:chgData name="Oswaldo Escobar" userId="90a1e9fd8308b2a1" providerId="LiveId" clId="{7C3C970B-814B-4330-BADE-DCA34FBDF411}" dt="2022-08-01T14:58:47.762" v="264" actId="1076"/>
          <ac:spMkLst>
            <pc:docMk/>
            <pc:sldMk cId="3795304415" sldId="356"/>
            <ac:spMk id="17" creationId="{225A2A8B-0629-BBC1-F2A8-8EA84AE074B2}"/>
          </ac:spMkLst>
        </pc:spChg>
        <pc:picChg chg="add mod">
          <ac:chgData name="Oswaldo Escobar" userId="90a1e9fd8308b2a1" providerId="LiveId" clId="{7C3C970B-814B-4330-BADE-DCA34FBDF411}" dt="2022-08-01T14:58:29.674" v="250" actId="1440"/>
          <ac:picMkLst>
            <pc:docMk/>
            <pc:sldMk cId="3795304415" sldId="356"/>
            <ac:picMk id="3" creationId="{E8778EF1-BF2C-E48E-A625-2E8138252FEA}"/>
          </ac:picMkLst>
        </pc:picChg>
        <pc:picChg chg="add mod">
          <ac:chgData name="Oswaldo Escobar" userId="90a1e9fd8308b2a1" providerId="LiveId" clId="{7C3C970B-814B-4330-BADE-DCA34FBDF411}" dt="2022-08-01T14:58:42.653" v="262" actId="1038"/>
          <ac:picMkLst>
            <pc:docMk/>
            <pc:sldMk cId="3795304415" sldId="356"/>
            <ac:picMk id="5" creationId="{146CF9FE-3546-0E60-D060-9FE66039C2A9}"/>
          </ac:picMkLst>
        </pc:picChg>
        <pc:picChg chg="add mod">
          <ac:chgData name="Oswaldo Escobar" userId="90a1e9fd8308b2a1" providerId="LiveId" clId="{7C3C970B-814B-4330-BADE-DCA34FBDF411}" dt="2022-08-01T14:58:13.764" v="243" actId="14100"/>
          <ac:picMkLst>
            <pc:docMk/>
            <pc:sldMk cId="3795304415" sldId="356"/>
            <ac:picMk id="7" creationId="{344214C6-2CA3-D152-85A4-A3480FD30C2F}"/>
          </ac:picMkLst>
        </pc:picChg>
      </pc:sldChg>
      <pc:sldChg chg="addSp delSp modSp mod">
        <pc:chgData name="Oswaldo Escobar" userId="90a1e9fd8308b2a1" providerId="LiveId" clId="{7C3C970B-814B-4330-BADE-DCA34FBDF411}" dt="2022-08-01T15:18:31.019" v="662" actId="20577"/>
        <pc:sldMkLst>
          <pc:docMk/>
          <pc:sldMk cId="126384168" sldId="357"/>
        </pc:sldMkLst>
        <pc:spChg chg="del">
          <ac:chgData name="Oswaldo Escobar" userId="90a1e9fd8308b2a1" providerId="LiveId" clId="{7C3C970B-814B-4330-BADE-DCA34FBDF411}" dt="2022-08-01T15:13:32.364" v="475" actId="478"/>
          <ac:spMkLst>
            <pc:docMk/>
            <pc:sldMk cId="126384168" sldId="357"/>
            <ac:spMk id="9" creationId="{01708E6F-DB23-E233-4A5D-209BC86FF2FE}"/>
          </ac:spMkLst>
        </pc:spChg>
        <pc:spChg chg="mod">
          <ac:chgData name="Oswaldo Escobar" userId="90a1e9fd8308b2a1" providerId="LiveId" clId="{7C3C970B-814B-4330-BADE-DCA34FBDF411}" dt="2022-08-01T15:12:51.061" v="462" actId="14100"/>
          <ac:spMkLst>
            <pc:docMk/>
            <pc:sldMk cId="126384168" sldId="357"/>
            <ac:spMk id="10" creationId="{A6030E85-93D7-7658-8C97-F276DD555F35}"/>
          </ac:spMkLst>
        </pc:spChg>
        <pc:spChg chg="mod">
          <ac:chgData name="Oswaldo Escobar" userId="90a1e9fd8308b2a1" providerId="LiveId" clId="{7C3C970B-814B-4330-BADE-DCA34FBDF411}" dt="2022-08-01T15:13:26.012" v="473" actId="1076"/>
          <ac:spMkLst>
            <pc:docMk/>
            <pc:sldMk cId="126384168" sldId="357"/>
            <ac:spMk id="14" creationId="{6946A973-EF76-E635-B281-48E0C51B9C09}"/>
          </ac:spMkLst>
        </pc:spChg>
        <pc:spChg chg="add mod">
          <ac:chgData name="Oswaldo Escobar" userId="90a1e9fd8308b2a1" providerId="LiveId" clId="{7C3C970B-814B-4330-BADE-DCA34FBDF411}" dt="2022-08-01T15:18:31.019" v="662" actId="20577"/>
          <ac:spMkLst>
            <pc:docMk/>
            <pc:sldMk cId="126384168" sldId="357"/>
            <ac:spMk id="15" creationId="{86553AB2-BCC2-9375-487E-F3806C46868E}"/>
          </ac:spMkLst>
        </pc:spChg>
        <pc:spChg chg="mod">
          <ac:chgData name="Oswaldo Escobar" userId="90a1e9fd8308b2a1" providerId="LiveId" clId="{7C3C970B-814B-4330-BADE-DCA34FBDF411}" dt="2022-08-01T15:13:28.094" v="474" actId="1076"/>
          <ac:spMkLst>
            <pc:docMk/>
            <pc:sldMk cId="126384168" sldId="357"/>
            <ac:spMk id="17" creationId="{225A2A8B-0629-BBC1-F2A8-8EA84AE074B2}"/>
          </ac:spMkLst>
        </pc:spChg>
        <pc:picChg chg="add mod">
          <ac:chgData name="Oswaldo Escobar" userId="90a1e9fd8308b2a1" providerId="LiveId" clId="{7C3C970B-814B-4330-BADE-DCA34FBDF411}" dt="2022-08-01T15:12:46.191" v="460" actId="1076"/>
          <ac:picMkLst>
            <pc:docMk/>
            <pc:sldMk cId="126384168" sldId="357"/>
            <ac:picMk id="3" creationId="{D96A9262-7077-073B-4866-2DCB3F8DA83D}"/>
          </ac:picMkLst>
        </pc:picChg>
        <pc:picChg chg="add mod">
          <ac:chgData name="Oswaldo Escobar" userId="90a1e9fd8308b2a1" providerId="LiveId" clId="{7C3C970B-814B-4330-BADE-DCA34FBDF411}" dt="2022-08-01T15:13:19.321" v="470" actId="14100"/>
          <ac:picMkLst>
            <pc:docMk/>
            <pc:sldMk cId="126384168" sldId="357"/>
            <ac:picMk id="11" creationId="{4BCEEA93-2642-212F-298B-B902867A9B1D}"/>
          </ac:picMkLst>
        </pc:picChg>
        <pc:picChg chg="add mod">
          <ac:chgData name="Oswaldo Escobar" userId="90a1e9fd8308b2a1" providerId="LiveId" clId="{7C3C970B-814B-4330-BADE-DCA34FBDF411}" dt="2022-08-01T15:13:23.795" v="472" actId="1076"/>
          <ac:picMkLst>
            <pc:docMk/>
            <pc:sldMk cId="126384168" sldId="357"/>
            <ac:picMk id="13" creationId="{A33FFCCA-22AD-77B8-28B4-80D7B1C5A8BD}"/>
          </ac:picMkLst>
        </pc:picChg>
      </pc:sldChg>
      <pc:sldChg chg="addSp delSp modSp mod">
        <pc:chgData name="Oswaldo Escobar" userId="90a1e9fd8308b2a1" providerId="LiveId" clId="{7C3C970B-814B-4330-BADE-DCA34FBDF411}" dt="2022-08-01T15:32:04.373" v="785" actId="14100"/>
        <pc:sldMkLst>
          <pc:docMk/>
          <pc:sldMk cId="3775622216" sldId="358"/>
        </pc:sldMkLst>
        <pc:spChg chg="del">
          <ac:chgData name="Oswaldo Escobar" userId="90a1e9fd8308b2a1" providerId="LiveId" clId="{7C3C970B-814B-4330-BADE-DCA34FBDF411}" dt="2022-08-01T15:12:18.762" v="456" actId="478"/>
          <ac:spMkLst>
            <pc:docMk/>
            <pc:sldMk cId="3775622216" sldId="358"/>
            <ac:spMk id="9" creationId="{01708E6F-DB23-E233-4A5D-209BC86FF2FE}"/>
          </ac:spMkLst>
        </pc:spChg>
        <pc:spChg chg="mod">
          <ac:chgData name="Oswaldo Escobar" userId="90a1e9fd8308b2a1" providerId="LiveId" clId="{7C3C970B-814B-4330-BADE-DCA34FBDF411}" dt="2022-08-01T15:32:04.373" v="785" actId="14100"/>
          <ac:spMkLst>
            <pc:docMk/>
            <pc:sldMk cId="3775622216" sldId="358"/>
            <ac:spMk id="10" creationId="{A6030E85-93D7-7658-8C97-F276DD555F35}"/>
          </ac:spMkLst>
        </pc:spChg>
        <pc:spChg chg="mod">
          <ac:chgData name="Oswaldo Escobar" userId="90a1e9fd8308b2a1" providerId="LiveId" clId="{7C3C970B-814B-4330-BADE-DCA34FBDF411}" dt="2022-08-01T15:30:24.969" v="718" actId="1076"/>
          <ac:spMkLst>
            <pc:docMk/>
            <pc:sldMk cId="3775622216" sldId="358"/>
            <ac:spMk id="14" creationId="{6946A973-EF76-E635-B281-48E0C51B9C09}"/>
          </ac:spMkLst>
        </pc:spChg>
        <pc:spChg chg="mod">
          <ac:chgData name="Oswaldo Escobar" userId="90a1e9fd8308b2a1" providerId="LiveId" clId="{7C3C970B-814B-4330-BADE-DCA34FBDF411}" dt="2022-08-01T15:20:37.373" v="679" actId="1076"/>
          <ac:spMkLst>
            <pc:docMk/>
            <pc:sldMk cId="3775622216" sldId="358"/>
            <ac:spMk id="17" creationId="{225A2A8B-0629-BBC1-F2A8-8EA84AE074B2}"/>
          </ac:spMkLst>
        </pc:spChg>
        <pc:spChg chg="add mod">
          <ac:chgData name="Oswaldo Escobar" userId="90a1e9fd8308b2a1" providerId="LiveId" clId="{7C3C970B-814B-4330-BADE-DCA34FBDF411}" dt="2022-08-01T15:31:46.594" v="782" actId="6549"/>
          <ac:spMkLst>
            <pc:docMk/>
            <pc:sldMk cId="3775622216" sldId="358"/>
            <ac:spMk id="21" creationId="{989C23EE-4EA2-B88A-5A89-1EA74604574F}"/>
          </ac:spMkLst>
        </pc:spChg>
        <pc:picChg chg="add del mod">
          <ac:chgData name="Oswaldo Escobar" userId="90a1e9fd8308b2a1" providerId="LiveId" clId="{7C3C970B-814B-4330-BADE-DCA34FBDF411}" dt="2022-08-01T15:13:03.702" v="464" actId="21"/>
          <ac:picMkLst>
            <pc:docMk/>
            <pc:sldMk cId="3775622216" sldId="358"/>
            <ac:picMk id="3" creationId="{3F01CB7D-D440-A01E-F48F-A28D99DAEEB5}"/>
          </ac:picMkLst>
        </pc:picChg>
        <pc:picChg chg="add del mod">
          <ac:chgData name="Oswaldo Escobar" userId="90a1e9fd8308b2a1" providerId="LiveId" clId="{7C3C970B-814B-4330-BADE-DCA34FBDF411}" dt="2022-08-01T15:09:43.541" v="442" actId="478"/>
          <ac:picMkLst>
            <pc:docMk/>
            <pc:sldMk cId="3775622216" sldId="358"/>
            <ac:picMk id="5" creationId="{31159050-4332-52F1-A0DB-529612572A18}"/>
          </ac:picMkLst>
        </pc:picChg>
        <pc:picChg chg="add del mod">
          <ac:chgData name="Oswaldo Escobar" userId="90a1e9fd8308b2a1" providerId="LiveId" clId="{7C3C970B-814B-4330-BADE-DCA34FBDF411}" dt="2022-08-01T15:13:03.702" v="464" actId="21"/>
          <ac:picMkLst>
            <pc:docMk/>
            <pc:sldMk cId="3775622216" sldId="358"/>
            <ac:picMk id="7" creationId="{C3D16AA7-32D0-7E3C-1274-0FF51E21E840}"/>
          </ac:picMkLst>
        </pc:picChg>
        <pc:picChg chg="add del mod">
          <ac:chgData name="Oswaldo Escobar" userId="90a1e9fd8308b2a1" providerId="LiveId" clId="{7C3C970B-814B-4330-BADE-DCA34FBDF411}" dt="2022-08-01T15:13:00.584" v="463" actId="478"/>
          <ac:picMkLst>
            <pc:docMk/>
            <pc:sldMk cId="3775622216" sldId="358"/>
            <ac:picMk id="11" creationId="{80DC17BA-3849-E7CF-C2D8-842317809E33}"/>
          </ac:picMkLst>
        </pc:picChg>
        <pc:picChg chg="add mod">
          <ac:chgData name="Oswaldo Escobar" userId="90a1e9fd8308b2a1" providerId="LiveId" clId="{7C3C970B-814B-4330-BADE-DCA34FBDF411}" dt="2022-08-01T15:20:28.121" v="674" actId="1440"/>
          <ac:picMkLst>
            <pc:docMk/>
            <pc:sldMk cId="3775622216" sldId="358"/>
            <ac:picMk id="15" creationId="{DF0E0F45-F8B4-FCBF-7A40-C69349328A4F}"/>
          </ac:picMkLst>
        </pc:picChg>
        <pc:picChg chg="add del mod">
          <ac:chgData name="Oswaldo Escobar" userId="90a1e9fd8308b2a1" providerId="LiveId" clId="{7C3C970B-814B-4330-BADE-DCA34FBDF411}" dt="2022-08-01T15:27:11.015" v="705" actId="478"/>
          <ac:picMkLst>
            <pc:docMk/>
            <pc:sldMk cId="3775622216" sldId="358"/>
            <ac:picMk id="18" creationId="{DE9CB196-7753-EBD5-9CFA-2F1E3054CF11}"/>
          </ac:picMkLst>
        </pc:picChg>
        <pc:picChg chg="add del mod">
          <ac:chgData name="Oswaldo Escobar" userId="90a1e9fd8308b2a1" providerId="LiveId" clId="{7C3C970B-814B-4330-BADE-DCA34FBDF411}" dt="2022-08-01T15:27:00.735" v="701" actId="478"/>
          <ac:picMkLst>
            <pc:docMk/>
            <pc:sldMk cId="3775622216" sldId="358"/>
            <ac:picMk id="20" creationId="{2456F23A-A916-01F2-8EF9-1E5F01F4F374}"/>
          </ac:picMkLst>
        </pc:picChg>
        <pc:picChg chg="add mod">
          <ac:chgData name="Oswaldo Escobar" userId="90a1e9fd8308b2a1" providerId="LiveId" clId="{7C3C970B-814B-4330-BADE-DCA34FBDF411}" dt="2022-08-01T15:31:58.060" v="784" actId="1076"/>
          <ac:picMkLst>
            <pc:docMk/>
            <pc:sldMk cId="3775622216" sldId="358"/>
            <ac:picMk id="23" creationId="{9A3B7B7F-0473-D21E-C41B-928795285683}"/>
          </ac:picMkLst>
        </pc:picChg>
        <pc:picChg chg="add mod">
          <ac:chgData name="Oswaldo Escobar" userId="90a1e9fd8308b2a1" providerId="LiveId" clId="{7C3C970B-814B-4330-BADE-DCA34FBDF411}" dt="2022-08-01T15:30:21.481" v="717" actId="1076"/>
          <ac:picMkLst>
            <pc:docMk/>
            <pc:sldMk cId="3775622216" sldId="358"/>
            <ac:picMk id="25" creationId="{F876B83A-1720-D563-B3E3-95AB6B303E4B}"/>
          </ac:picMkLst>
        </pc:picChg>
      </pc:sldChg>
    </pc:docChg>
  </pc:docChgLst>
  <pc:docChgLst>
    <pc:chgData name="Karan.sxn0109@gmail.com" userId="784c236a8fe24598" providerId="LiveId" clId="{D898F33B-67BF-416A-912B-40F69F03BDD6}"/>
    <pc:docChg chg="undo custSel addSld delSld modSld sldOrd">
      <pc:chgData name="Karan.sxn0109@gmail.com" userId="784c236a8fe24598" providerId="LiveId" clId="{D898F33B-67BF-416A-912B-40F69F03BDD6}" dt="2022-08-01T22:29:58.818" v="1537" actId="2696"/>
      <pc:docMkLst>
        <pc:docMk/>
      </pc:docMkLst>
      <pc:sldChg chg="addSp modSp mod">
        <pc:chgData name="Karan.sxn0109@gmail.com" userId="784c236a8fe24598" providerId="LiveId" clId="{D898F33B-67BF-416A-912B-40F69F03BDD6}" dt="2022-08-01T21:29:17.866" v="959" actId="20577"/>
        <pc:sldMkLst>
          <pc:docMk/>
          <pc:sldMk cId="3333394773" sldId="360"/>
        </pc:sldMkLst>
        <pc:spChg chg="mod">
          <ac:chgData name="Karan.sxn0109@gmail.com" userId="784c236a8fe24598" providerId="LiveId" clId="{D898F33B-67BF-416A-912B-40F69F03BDD6}" dt="2022-08-01T20:38:42.200" v="69" actId="1035"/>
          <ac:spMkLst>
            <pc:docMk/>
            <pc:sldMk cId="3333394773" sldId="360"/>
            <ac:spMk id="6" creationId="{4FBB90FA-DC50-5D87-5EB1-A1BAD59BF5A4}"/>
          </ac:spMkLst>
        </pc:spChg>
        <pc:spChg chg="add mod">
          <ac:chgData name="Karan.sxn0109@gmail.com" userId="784c236a8fe24598" providerId="LiveId" clId="{D898F33B-67BF-416A-912B-40F69F03BDD6}" dt="2022-08-01T21:29:17.866" v="959" actId="20577"/>
          <ac:spMkLst>
            <pc:docMk/>
            <pc:sldMk cId="3333394773" sldId="360"/>
            <ac:spMk id="13" creationId="{50A5FC2E-FC0C-D5A9-632A-58844951AB32}"/>
          </ac:spMkLst>
        </pc:spChg>
        <pc:picChg chg="mod">
          <ac:chgData name="Karan.sxn0109@gmail.com" userId="784c236a8fe24598" providerId="LiveId" clId="{D898F33B-67BF-416A-912B-40F69F03BDD6}" dt="2022-08-01T20:38:42.200" v="69" actId="1035"/>
          <ac:picMkLst>
            <pc:docMk/>
            <pc:sldMk cId="3333394773" sldId="360"/>
            <ac:picMk id="4" creationId="{F0B0036E-57BD-80A2-8CEE-902BA74D4411}"/>
          </ac:picMkLst>
        </pc:picChg>
        <pc:cxnChg chg="mod">
          <ac:chgData name="Karan.sxn0109@gmail.com" userId="784c236a8fe24598" providerId="LiveId" clId="{D898F33B-67BF-416A-912B-40F69F03BDD6}" dt="2022-08-01T20:38:42.200" v="69" actId="1035"/>
          <ac:cxnSpMkLst>
            <pc:docMk/>
            <pc:sldMk cId="3333394773" sldId="360"/>
            <ac:cxnSpMk id="9" creationId="{49E58655-6C7C-047C-2118-B1194041DC73}"/>
          </ac:cxnSpMkLst>
        </pc:cxnChg>
      </pc:sldChg>
      <pc:sldChg chg="addSp modSp new del mod">
        <pc:chgData name="Karan.sxn0109@gmail.com" userId="784c236a8fe24598" providerId="LiveId" clId="{D898F33B-67BF-416A-912B-40F69F03BDD6}" dt="2022-08-01T20:38:53.944" v="70" actId="47"/>
        <pc:sldMkLst>
          <pc:docMk/>
          <pc:sldMk cId="1187088521" sldId="362"/>
        </pc:sldMkLst>
        <pc:spChg chg="mod">
          <ac:chgData name="Karan.sxn0109@gmail.com" userId="784c236a8fe24598" providerId="LiveId" clId="{D898F33B-67BF-416A-912B-40F69F03BDD6}" dt="2022-08-01T20:37:17.581" v="2" actId="1076"/>
          <ac:spMkLst>
            <pc:docMk/>
            <pc:sldMk cId="1187088521" sldId="362"/>
            <ac:spMk id="2" creationId="{B54AA589-901E-00AA-3335-0D0F70E92BF0}"/>
          </ac:spMkLst>
        </pc:spChg>
        <pc:picChg chg="add mod">
          <ac:chgData name="Karan.sxn0109@gmail.com" userId="784c236a8fe24598" providerId="LiveId" clId="{D898F33B-67BF-416A-912B-40F69F03BDD6}" dt="2022-08-01T20:38:13.098" v="6" actId="1076"/>
          <ac:picMkLst>
            <pc:docMk/>
            <pc:sldMk cId="1187088521" sldId="362"/>
            <ac:picMk id="5" creationId="{BFB7032E-F00D-8AE4-1B59-73244977BFF9}"/>
          </ac:picMkLst>
        </pc:picChg>
        <pc:cxnChg chg="add mod">
          <ac:chgData name="Karan.sxn0109@gmail.com" userId="784c236a8fe24598" providerId="LiveId" clId="{D898F33B-67BF-416A-912B-40F69F03BDD6}" dt="2022-08-01T20:37:26.371" v="4" actId="1076"/>
          <ac:cxnSpMkLst>
            <pc:docMk/>
            <pc:sldMk cId="1187088521" sldId="362"/>
            <ac:cxnSpMk id="4" creationId="{04E0B317-9558-7802-1DD8-D42B730077F6}"/>
          </ac:cxnSpMkLst>
        </pc:cxnChg>
      </pc:sldChg>
      <pc:sldChg chg="addSp delSp modSp new mod setBg">
        <pc:chgData name="Karan.sxn0109@gmail.com" userId="784c236a8fe24598" providerId="LiveId" clId="{D898F33B-67BF-416A-912B-40F69F03BDD6}" dt="2022-08-01T21:17:34.059" v="788" actId="20577"/>
        <pc:sldMkLst>
          <pc:docMk/>
          <pc:sldMk cId="4127964063" sldId="362"/>
        </pc:sldMkLst>
        <pc:spChg chg="mod ord">
          <ac:chgData name="Karan.sxn0109@gmail.com" userId="784c236a8fe24598" providerId="LiveId" clId="{D898F33B-67BF-416A-912B-40F69F03BDD6}" dt="2022-08-01T21:17:34.059" v="788" actId="20577"/>
          <ac:spMkLst>
            <pc:docMk/>
            <pc:sldMk cId="4127964063" sldId="362"/>
            <ac:spMk id="2" creationId="{E5915D7E-96CE-AD16-3485-78077513806B}"/>
          </ac:spMkLst>
        </pc:spChg>
        <pc:spChg chg="del">
          <ac:chgData name="Karan.sxn0109@gmail.com" userId="784c236a8fe24598" providerId="LiveId" clId="{D898F33B-67BF-416A-912B-40F69F03BDD6}" dt="2022-08-01T21:16:08.329" v="768" actId="22"/>
          <ac:spMkLst>
            <pc:docMk/>
            <pc:sldMk cId="4127964063" sldId="362"/>
            <ac:spMk id="3" creationId="{95347EDA-3D3E-3335-7E16-027BCFB0AC75}"/>
          </ac:spMkLst>
        </pc:spChg>
        <pc:spChg chg="add del">
          <ac:chgData name="Karan.sxn0109@gmail.com" userId="784c236a8fe24598" providerId="LiveId" clId="{D898F33B-67BF-416A-912B-40F69F03BDD6}" dt="2022-08-01T21:17:14.936" v="786" actId="26606"/>
          <ac:spMkLst>
            <pc:docMk/>
            <pc:sldMk cId="4127964063" sldId="362"/>
            <ac:spMk id="7" creationId="{39E3965E-AC41-4711-9D10-E25ABB132D86}"/>
          </ac:spMkLst>
        </pc:spChg>
        <pc:spChg chg="add del">
          <ac:chgData name="Karan.sxn0109@gmail.com" userId="784c236a8fe24598" providerId="LiveId" clId="{D898F33B-67BF-416A-912B-40F69F03BDD6}" dt="2022-08-01T21:17:14.936" v="786" actId="26606"/>
          <ac:spMkLst>
            <pc:docMk/>
            <pc:sldMk cId="4127964063" sldId="362"/>
            <ac:spMk id="9" creationId="{B4D0E555-16F6-44D0-BF56-AF5FF5BDE9D6}"/>
          </ac:spMkLst>
        </pc:spChg>
        <pc:spChg chg="add del">
          <ac:chgData name="Karan.sxn0109@gmail.com" userId="784c236a8fe24598" providerId="LiveId" clId="{D898F33B-67BF-416A-912B-40F69F03BDD6}" dt="2022-08-01T21:16:34.435" v="773" actId="26606"/>
          <ac:spMkLst>
            <pc:docMk/>
            <pc:sldMk cId="4127964063" sldId="362"/>
            <ac:spMk id="10" creationId="{39E3965E-AC41-4711-9D10-E25ABB132D86}"/>
          </ac:spMkLst>
        </pc:spChg>
        <pc:spChg chg="add del">
          <ac:chgData name="Karan.sxn0109@gmail.com" userId="784c236a8fe24598" providerId="LiveId" clId="{D898F33B-67BF-416A-912B-40F69F03BDD6}" dt="2022-08-01T21:17:14.936" v="786" actId="26606"/>
          <ac:spMkLst>
            <pc:docMk/>
            <pc:sldMk cId="4127964063" sldId="362"/>
            <ac:spMk id="11" creationId="{8117041D-1A7B-4ECA-AB68-3CFDB6726B8E}"/>
          </ac:spMkLst>
        </pc:spChg>
        <pc:spChg chg="add del">
          <ac:chgData name="Karan.sxn0109@gmail.com" userId="784c236a8fe24598" providerId="LiveId" clId="{D898F33B-67BF-416A-912B-40F69F03BDD6}" dt="2022-08-01T21:16:34.435" v="773" actId="26606"/>
          <ac:spMkLst>
            <pc:docMk/>
            <pc:sldMk cId="4127964063" sldId="362"/>
            <ac:spMk id="14" creationId="{33428ACC-71EC-4171-9527-10983BA6B41D}"/>
          </ac:spMkLst>
        </pc:spChg>
        <pc:spChg chg="add del">
          <ac:chgData name="Karan.sxn0109@gmail.com" userId="784c236a8fe24598" providerId="LiveId" clId="{D898F33B-67BF-416A-912B-40F69F03BDD6}" dt="2022-08-01T21:16:59.590" v="781" actId="26606"/>
          <ac:spMkLst>
            <pc:docMk/>
            <pc:sldMk cId="4127964063" sldId="362"/>
            <ac:spMk id="15" creationId="{39E3965E-AC41-4711-9D10-E25ABB132D86}"/>
          </ac:spMkLst>
        </pc:spChg>
        <pc:spChg chg="add del">
          <ac:chgData name="Karan.sxn0109@gmail.com" userId="784c236a8fe24598" providerId="LiveId" clId="{D898F33B-67BF-416A-912B-40F69F03BDD6}" dt="2022-08-01T21:16:34.435" v="773" actId="26606"/>
          <ac:spMkLst>
            <pc:docMk/>
            <pc:sldMk cId="4127964063" sldId="362"/>
            <ac:spMk id="18" creationId="{8D4480B4-953D-41FA-9052-09AB3A026947}"/>
          </ac:spMkLst>
        </pc:spChg>
        <pc:spChg chg="add del">
          <ac:chgData name="Karan.sxn0109@gmail.com" userId="784c236a8fe24598" providerId="LiveId" clId="{D898F33B-67BF-416A-912B-40F69F03BDD6}" dt="2022-08-01T21:16:59.590" v="781" actId="26606"/>
          <ac:spMkLst>
            <pc:docMk/>
            <pc:sldMk cId="4127964063" sldId="362"/>
            <ac:spMk id="19" creationId="{990BAFCD-EA0A-47F4-8B00-AAB1E67A90CC}"/>
          </ac:spMkLst>
        </pc:spChg>
        <pc:spChg chg="add del">
          <ac:chgData name="Karan.sxn0109@gmail.com" userId="784c236a8fe24598" providerId="LiveId" clId="{D898F33B-67BF-416A-912B-40F69F03BDD6}" dt="2022-08-01T21:16:38.063" v="775" actId="26606"/>
          <ac:spMkLst>
            <pc:docMk/>
            <pc:sldMk cId="4127964063" sldId="362"/>
            <ac:spMk id="20" creationId="{39E3965E-AC41-4711-9D10-E25ABB132D86}"/>
          </ac:spMkLst>
        </pc:spChg>
        <pc:spChg chg="add del">
          <ac:chgData name="Karan.sxn0109@gmail.com" userId="784c236a8fe24598" providerId="LiveId" clId="{D898F33B-67BF-416A-912B-40F69F03BDD6}" dt="2022-08-01T21:16:38.063" v="775" actId="26606"/>
          <ac:spMkLst>
            <pc:docMk/>
            <pc:sldMk cId="4127964063" sldId="362"/>
            <ac:spMk id="22" creationId="{A37E0400-E9ED-46D6-A946-A7B49DB418B8}"/>
          </ac:spMkLst>
        </pc:spChg>
        <pc:spChg chg="add del">
          <ac:chgData name="Karan.sxn0109@gmail.com" userId="784c236a8fe24598" providerId="LiveId" clId="{D898F33B-67BF-416A-912B-40F69F03BDD6}" dt="2022-08-01T21:16:59.590" v="781" actId="26606"/>
          <ac:spMkLst>
            <pc:docMk/>
            <pc:sldMk cId="4127964063" sldId="362"/>
            <ac:spMk id="24" creationId="{2F9C61D6-37CC-4AD4-83C3-022D08874179}"/>
          </ac:spMkLst>
        </pc:spChg>
        <pc:spChg chg="add del">
          <ac:chgData name="Karan.sxn0109@gmail.com" userId="784c236a8fe24598" providerId="LiveId" clId="{D898F33B-67BF-416A-912B-40F69F03BDD6}" dt="2022-08-01T21:16:41.116" v="777" actId="26606"/>
          <ac:spMkLst>
            <pc:docMk/>
            <pc:sldMk cId="4127964063" sldId="362"/>
            <ac:spMk id="25" creationId="{39E3965E-AC41-4711-9D10-E25ABB132D86}"/>
          </ac:spMkLst>
        </pc:spChg>
        <pc:spChg chg="add del">
          <ac:chgData name="Karan.sxn0109@gmail.com" userId="784c236a8fe24598" providerId="LiveId" clId="{D898F33B-67BF-416A-912B-40F69F03BDD6}" dt="2022-08-01T21:16:41.116" v="777" actId="26606"/>
          <ac:spMkLst>
            <pc:docMk/>
            <pc:sldMk cId="4127964063" sldId="362"/>
            <ac:spMk id="27" creationId="{33428ACC-71EC-4171-9527-10983BA6B41D}"/>
          </ac:spMkLst>
        </pc:spChg>
        <pc:spChg chg="add del">
          <ac:chgData name="Karan.sxn0109@gmail.com" userId="784c236a8fe24598" providerId="LiveId" clId="{D898F33B-67BF-416A-912B-40F69F03BDD6}" dt="2022-08-01T21:16:41.116" v="777" actId="26606"/>
          <ac:spMkLst>
            <pc:docMk/>
            <pc:sldMk cId="4127964063" sldId="362"/>
            <ac:spMk id="29" creationId="{8D4480B4-953D-41FA-9052-09AB3A026947}"/>
          </ac:spMkLst>
        </pc:spChg>
        <pc:spChg chg="add del">
          <ac:chgData name="Karan.sxn0109@gmail.com" userId="784c236a8fe24598" providerId="LiveId" clId="{D898F33B-67BF-416A-912B-40F69F03BDD6}" dt="2022-08-01T21:17:05.727" v="783" actId="26606"/>
          <ac:spMkLst>
            <pc:docMk/>
            <pc:sldMk cId="4127964063" sldId="362"/>
            <ac:spMk id="32" creationId="{39E3965E-AC41-4711-9D10-E25ABB132D86}"/>
          </ac:spMkLst>
        </pc:spChg>
        <pc:spChg chg="add del">
          <ac:chgData name="Karan.sxn0109@gmail.com" userId="784c236a8fe24598" providerId="LiveId" clId="{D898F33B-67BF-416A-912B-40F69F03BDD6}" dt="2022-08-01T21:17:05.727" v="783" actId="26606"/>
          <ac:spMkLst>
            <pc:docMk/>
            <pc:sldMk cId="4127964063" sldId="362"/>
            <ac:spMk id="34" creationId="{33428ACC-71EC-4171-9527-10983BA6B41D}"/>
          </ac:spMkLst>
        </pc:spChg>
        <pc:spChg chg="add del">
          <ac:chgData name="Karan.sxn0109@gmail.com" userId="784c236a8fe24598" providerId="LiveId" clId="{D898F33B-67BF-416A-912B-40F69F03BDD6}" dt="2022-08-01T21:17:05.727" v="783" actId="26606"/>
          <ac:spMkLst>
            <pc:docMk/>
            <pc:sldMk cId="4127964063" sldId="362"/>
            <ac:spMk id="36" creationId="{8D4480B4-953D-41FA-9052-09AB3A026947}"/>
          </ac:spMkLst>
        </pc:spChg>
        <pc:spChg chg="add del">
          <ac:chgData name="Karan.sxn0109@gmail.com" userId="784c236a8fe24598" providerId="LiveId" clId="{D898F33B-67BF-416A-912B-40F69F03BDD6}" dt="2022-08-01T21:17:14.923" v="785" actId="26606"/>
          <ac:spMkLst>
            <pc:docMk/>
            <pc:sldMk cId="4127964063" sldId="362"/>
            <ac:spMk id="38" creationId="{0AB6E427-3F73-4C06-A5D5-AE52C3883B50}"/>
          </ac:spMkLst>
        </pc:spChg>
        <pc:spChg chg="add del">
          <ac:chgData name="Karan.sxn0109@gmail.com" userId="784c236a8fe24598" providerId="LiveId" clId="{D898F33B-67BF-416A-912B-40F69F03BDD6}" dt="2022-08-01T21:17:14.923" v="785" actId="26606"/>
          <ac:spMkLst>
            <pc:docMk/>
            <pc:sldMk cId="4127964063" sldId="362"/>
            <ac:spMk id="39" creationId="{D8C9BDAA-0390-4B39-9B5C-BC95E5120DA4}"/>
          </ac:spMkLst>
        </pc:spChg>
        <pc:spChg chg="add del">
          <ac:chgData name="Karan.sxn0109@gmail.com" userId="784c236a8fe24598" providerId="LiveId" clId="{D898F33B-67BF-416A-912B-40F69F03BDD6}" dt="2022-08-01T21:17:14.923" v="785" actId="26606"/>
          <ac:spMkLst>
            <pc:docMk/>
            <pc:sldMk cId="4127964063" sldId="362"/>
            <ac:spMk id="41" creationId="{14427F14-C358-31E4-E474-D5A825F04753}"/>
          </ac:spMkLst>
        </pc:spChg>
        <pc:spChg chg="add">
          <ac:chgData name="Karan.sxn0109@gmail.com" userId="784c236a8fe24598" providerId="LiveId" clId="{D898F33B-67BF-416A-912B-40F69F03BDD6}" dt="2022-08-01T21:17:14.936" v="786" actId="26606"/>
          <ac:spMkLst>
            <pc:docMk/>
            <pc:sldMk cId="4127964063" sldId="362"/>
            <ac:spMk id="43" creationId="{39E3965E-AC41-4711-9D10-E25ABB132D86}"/>
          </ac:spMkLst>
        </pc:spChg>
        <pc:spChg chg="add">
          <ac:chgData name="Karan.sxn0109@gmail.com" userId="784c236a8fe24598" providerId="LiveId" clId="{D898F33B-67BF-416A-912B-40F69F03BDD6}" dt="2022-08-01T21:17:14.936" v="786" actId="26606"/>
          <ac:spMkLst>
            <pc:docMk/>
            <pc:sldMk cId="4127964063" sldId="362"/>
            <ac:spMk id="45" creationId="{B4D0E555-16F6-44D0-BF56-AF5FF5BDE9D6}"/>
          </ac:spMkLst>
        </pc:spChg>
        <pc:spChg chg="add">
          <ac:chgData name="Karan.sxn0109@gmail.com" userId="784c236a8fe24598" providerId="LiveId" clId="{D898F33B-67BF-416A-912B-40F69F03BDD6}" dt="2022-08-01T21:17:14.936" v="786" actId="26606"/>
          <ac:spMkLst>
            <pc:docMk/>
            <pc:sldMk cId="4127964063" sldId="362"/>
            <ac:spMk id="46" creationId="{8117041D-1A7B-4ECA-AB68-3CFDB6726B8E}"/>
          </ac:spMkLst>
        </pc:spChg>
        <pc:picChg chg="add mod ord modCrop">
          <ac:chgData name="Karan.sxn0109@gmail.com" userId="784c236a8fe24598" providerId="LiveId" clId="{D898F33B-67BF-416A-912B-40F69F03BDD6}" dt="2022-08-01T21:17:14.936" v="786" actId="26606"/>
          <ac:picMkLst>
            <pc:docMk/>
            <pc:sldMk cId="4127964063" sldId="362"/>
            <ac:picMk id="5" creationId="{6D1A4389-8ECC-8943-E386-E866BF836AF4}"/>
          </ac:picMkLst>
        </pc:picChg>
        <pc:cxnChg chg="add del">
          <ac:chgData name="Karan.sxn0109@gmail.com" userId="784c236a8fe24598" providerId="LiveId" clId="{D898F33B-67BF-416A-912B-40F69F03BDD6}" dt="2022-08-01T21:17:14.936" v="786" actId="26606"/>
          <ac:cxnSpMkLst>
            <pc:docMk/>
            <pc:sldMk cId="4127964063" sldId="362"/>
            <ac:cxnSpMk id="8" creationId="{1F5DC8C3-BA5F-4EED-BB9A-A14272BD82A1}"/>
          </ac:cxnSpMkLst>
        </pc:cxnChg>
        <pc:cxnChg chg="add del">
          <ac:chgData name="Karan.sxn0109@gmail.com" userId="784c236a8fe24598" providerId="LiveId" clId="{D898F33B-67BF-416A-912B-40F69F03BDD6}" dt="2022-08-01T21:16:34.435" v="773" actId="26606"/>
          <ac:cxnSpMkLst>
            <pc:docMk/>
            <pc:sldMk cId="4127964063" sldId="362"/>
            <ac:cxnSpMk id="12" creationId="{1F5DC8C3-BA5F-4EED-BB9A-A14272BD82A1}"/>
          </ac:cxnSpMkLst>
        </pc:cxnChg>
        <pc:cxnChg chg="add del">
          <ac:chgData name="Karan.sxn0109@gmail.com" userId="784c236a8fe24598" providerId="LiveId" clId="{D898F33B-67BF-416A-912B-40F69F03BDD6}" dt="2022-08-01T21:17:14.936" v="786" actId="26606"/>
          <ac:cxnSpMkLst>
            <pc:docMk/>
            <pc:sldMk cId="4127964063" sldId="362"/>
            <ac:cxnSpMk id="13" creationId="{ABCD2462-4C1E-401A-AC2D-F799A138B245}"/>
          </ac:cxnSpMkLst>
        </pc:cxnChg>
        <pc:cxnChg chg="add del">
          <ac:chgData name="Karan.sxn0109@gmail.com" userId="784c236a8fe24598" providerId="LiveId" clId="{D898F33B-67BF-416A-912B-40F69F03BDD6}" dt="2022-08-01T21:16:34.435" v="773" actId="26606"/>
          <ac:cxnSpMkLst>
            <pc:docMk/>
            <pc:sldMk cId="4127964063" sldId="362"/>
            <ac:cxnSpMk id="16" creationId="{BA22713B-ABB6-4391-97F9-0449A2B9B664}"/>
          </ac:cxnSpMkLst>
        </pc:cxnChg>
        <pc:cxnChg chg="add del">
          <ac:chgData name="Karan.sxn0109@gmail.com" userId="784c236a8fe24598" providerId="LiveId" clId="{D898F33B-67BF-416A-912B-40F69F03BDD6}" dt="2022-08-01T21:16:59.590" v="781" actId="26606"/>
          <ac:cxnSpMkLst>
            <pc:docMk/>
            <pc:sldMk cId="4127964063" sldId="362"/>
            <ac:cxnSpMk id="17" creationId="{1F5DC8C3-BA5F-4EED-BB9A-A14272BD82A1}"/>
          </ac:cxnSpMkLst>
        </pc:cxnChg>
        <pc:cxnChg chg="add del">
          <ac:chgData name="Karan.sxn0109@gmail.com" userId="784c236a8fe24598" providerId="LiveId" clId="{D898F33B-67BF-416A-912B-40F69F03BDD6}" dt="2022-08-01T21:16:38.063" v="775" actId="26606"/>
          <ac:cxnSpMkLst>
            <pc:docMk/>
            <pc:sldMk cId="4127964063" sldId="362"/>
            <ac:cxnSpMk id="21" creationId="{1F5DC8C3-BA5F-4EED-BB9A-A14272BD82A1}"/>
          </ac:cxnSpMkLst>
        </pc:cxnChg>
        <pc:cxnChg chg="add del">
          <ac:chgData name="Karan.sxn0109@gmail.com" userId="784c236a8fe24598" providerId="LiveId" clId="{D898F33B-67BF-416A-912B-40F69F03BDD6}" dt="2022-08-01T21:16:38.063" v="775" actId="26606"/>
          <ac:cxnSpMkLst>
            <pc:docMk/>
            <pc:sldMk cId="4127964063" sldId="362"/>
            <ac:cxnSpMk id="23" creationId="{D28A9C89-B313-458F-9C85-515930A51A93}"/>
          </ac:cxnSpMkLst>
        </pc:cxnChg>
        <pc:cxnChg chg="add del">
          <ac:chgData name="Karan.sxn0109@gmail.com" userId="784c236a8fe24598" providerId="LiveId" clId="{D898F33B-67BF-416A-912B-40F69F03BDD6}" dt="2022-08-01T21:16:41.116" v="777" actId="26606"/>
          <ac:cxnSpMkLst>
            <pc:docMk/>
            <pc:sldMk cId="4127964063" sldId="362"/>
            <ac:cxnSpMk id="26" creationId="{1F5DC8C3-BA5F-4EED-BB9A-A14272BD82A1}"/>
          </ac:cxnSpMkLst>
        </pc:cxnChg>
        <pc:cxnChg chg="add del">
          <ac:chgData name="Karan.sxn0109@gmail.com" userId="784c236a8fe24598" providerId="LiveId" clId="{D898F33B-67BF-416A-912B-40F69F03BDD6}" dt="2022-08-01T21:16:41.116" v="777" actId="26606"/>
          <ac:cxnSpMkLst>
            <pc:docMk/>
            <pc:sldMk cId="4127964063" sldId="362"/>
            <ac:cxnSpMk id="28" creationId="{BA22713B-ABB6-4391-97F9-0449A2B9B664}"/>
          </ac:cxnSpMkLst>
        </pc:cxnChg>
        <pc:cxnChg chg="add del">
          <ac:chgData name="Karan.sxn0109@gmail.com" userId="784c236a8fe24598" providerId="LiveId" clId="{D898F33B-67BF-416A-912B-40F69F03BDD6}" dt="2022-08-01T21:16:59.590" v="781" actId="26606"/>
          <ac:cxnSpMkLst>
            <pc:docMk/>
            <pc:sldMk cId="4127964063" sldId="362"/>
            <ac:cxnSpMk id="30" creationId="{2669285E-35F6-4010-B084-229A808458CD}"/>
          </ac:cxnSpMkLst>
        </pc:cxnChg>
        <pc:cxnChg chg="add del">
          <ac:chgData name="Karan.sxn0109@gmail.com" userId="784c236a8fe24598" providerId="LiveId" clId="{D898F33B-67BF-416A-912B-40F69F03BDD6}" dt="2022-08-01T21:17:05.727" v="783" actId="26606"/>
          <ac:cxnSpMkLst>
            <pc:docMk/>
            <pc:sldMk cId="4127964063" sldId="362"/>
            <ac:cxnSpMk id="33" creationId="{1F5DC8C3-BA5F-4EED-BB9A-A14272BD82A1}"/>
          </ac:cxnSpMkLst>
        </pc:cxnChg>
        <pc:cxnChg chg="add del">
          <ac:chgData name="Karan.sxn0109@gmail.com" userId="784c236a8fe24598" providerId="LiveId" clId="{D898F33B-67BF-416A-912B-40F69F03BDD6}" dt="2022-08-01T21:17:05.727" v="783" actId="26606"/>
          <ac:cxnSpMkLst>
            <pc:docMk/>
            <pc:sldMk cId="4127964063" sldId="362"/>
            <ac:cxnSpMk id="35" creationId="{BA22713B-ABB6-4391-97F9-0449A2B9B664}"/>
          </ac:cxnSpMkLst>
        </pc:cxnChg>
        <pc:cxnChg chg="add del">
          <ac:chgData name="Karan.sxn0109@gmail.com" userId="784c236a8fe24598" providerId="LiveId" clId="{D898F33B-67BF-416A-912B-40F69F03BDD6}" dt="2022-08-01T21:17:14.923" v="785" actId="26606"/>
          <ac:cxnSpMkLst>
            <pc:docMk/>
            <pc:sldMk cId="4127964063" sldId="362"/>
            <ac:cxnSpMk id="40" creationId="{E04A321A-A039-4720-87B4-66A4210E0D57}"/>
          </ac:cxnSpMkLst>
        </pc:cxnChg>
        <pc:cxnChg chg="add">
          <ac:chgData name="Karan.sxn0109@gmail.com" userId="784c236a8fe24598" providerId="LiveId" clId="{D898F33B-67BF-416A-912B-40F69F03BDD6}" dt="2022-08-01T21:17:14.936" v="786" actId="26606"/>
          <ac:cxnSpMkLst>
            <pc:docMk/>
            <pc:sldMk cId="4127964063" sldId="362"/>
            <ac:cxnSpMk id="44" creationId="{1F5DC8C3-BA5F-4EED-BB9A-A14272BD82A1}"/>
          </ac:cxnSpMkLst>
        </pc:cxnChg>
        <pc:cxnChg chg="add">
          <ac:chgData name="Karan.sxn0109@gmail.com" userId="784c236a8fe24598" providerId="LiveId" clId="{D898F33B-67BF-416A-912B-40F69F03BDD6}" dt="2022-08-01T21:17:14.936" v="786" actId="26606"/>
          <ac:cxnSpMkLst>
            <pc:docMk/>
            <pc:sldMk cId="4127964063" sldId="362"/>
            <ac:cxnSpMk id="47" creationId="{ABCD2462-4C1E-401A-AC2D-F799A138B245}"/>
          </ac:cxnSpMkLst>
        </pc:cxnChg>
      </pc:sldChg>
      <pc:sldChg chg="addSp delSp modSp new del mod setBg">
        <pc:chgData name="Karan.sxn0109@gmail.com" userId="784c236a8fe24598" providerId="LiveId" clId="{D898F33B-67BF-416A-912B-40F69F03BDD6}" dt="2022-08-01T21:24:50.048" v="868" actId="47"/>
        <pc:sldMkLst>
          <pc:docMk/>
          <pc:sldMk cId="1358344688" sldId="363"/>
        </pc:sldMkLst>
        <pc:spChg chg="mod">
          <ac:chgData name="Karan.sxn0109@gmail.com" userId="784c236a8fe24598" providerId="LiveId" clId="{D898F33B-67BF-416A-912B-40F69F03BDD6}" dt="2022-08-01T21:24:37.354" v="865" actId="27636"/>
          <ac:spMkLst>
            <pc:docMk/>
            <pc:sldMk cId="1358344688" sldId="363"/>
            <ac:spMk id="2" creationId="{A5BC0CAF-FCCE-D84F-9C2C-66971084E4FA}"/>
          </ac:spMkLst>
        </pc:spChg>
        <pc:spChg chg="del">
          <ac:chgData name="Karan.sxn0109@gmail.com" userId="784c236a8fe24598" providerId="LiveId" clId="{D898F33B-67BF-416A-912B-40F69F03BDD6}" dt="2022-08-01T21:21:47.600" v="843" actId="22"/>
          <ac:spMkLst>
            <pc:docMk/>
            <pc:sldMk cId="1358344688" sldId="363"/>
            <ac:spMk id="3" creationId="{39EA7730-F991-6239-5447-9A2A4E24DE5F}"/>
          </ac:spMkLst>
        </pc:spChg>
        <pc:spChg chg="add mod">
          <ac:chgData name="Karan.sxn0109@gmail.com" userId="784c236a8fe24598" providerId="LiveId" clId="{D898F33B-67BF-416A-912B-40F69F03BDD6}" dt="2022-08-01T21:24:06.802" v="859" actId="21"/>
          <ac:spMkLst>
            <pc:docMk/>
            <pc:sldMk cId="1358344688" sldId="363"/>
            <ac:spMk id="7" creationId="{5FEAC002-FFD8-97D0-8AB5-8F8EC14EE3F8}"/>
          </ac:spMkLst>
        </pc:spChg>
        <pc:spChg chg="add">
          <ac:chgData name="Karan.sxn0109@gmail.com" userId="784c236a8fe24598" providerId="LiveId" clId="{D898F33B-67BF-416A-912B-40F69F03BDD6}" dt="2022-08-01T21:22:14.041" v="847" actId="26606"/>
          <ac:spMkLst>
            <pc:docMk/>
            <pc:sldMk cId="1358344688" sldId="363"/>
            <ac:spMk id="10" creationId="{39E3965E-AC41-4711-9D10-E25ABB132D86}"/>
          </ac:spMkLst>
        </pc:spChg>
        <pc:spChg chg="add">
          <ac:chgData name="Karan.sxn0109@gmail.com" userId="784c236a8fe24598" providerId="LiveId" clId="{D898F33B-67BF-416A-912B-40F69F03BDD6}" dt="2022-08-01T21:22:14.041" v="847" actId="26606"/>
          <ac:spMkLst>
            <pc:docMk/>
            <pc:sldMk cId="1358344688" sldId="363"/>
            <ac:spMk id="14" creationId="{B4D0E555-16F6-44D0-BF56-AF5FF5BDE9D6}"/>
          </ac:spMkLst>
        </pc:spChg>
        <pc:spChg chg="add">
          <ac:chgData name="Karan.sxn0109@gmail.com" userId="784c236a8fe24598" providerId="LiveId" clId="{D898F33B-67BF-416A-912B-40F69F03BDD6}" dt="2022-08-01T21:22:14.041" v="847" actId="26606"/>
          <ac:spMkLst>
            <pc:docMk/>
            <pc:sldMk cId="1358344688" sldId="363"/>
            <ac:spMk id="16" creationId="{8117041D-1A7B-4ECA-AB68-3CFDB6726B8E}"/>
          </ac:spMkLst>
        </pc:spChg>
        <pc:picChg chg="add del mod ord modCrop">
          <ac:chgData name="Karan.sxn0109@gmail.com" userId="784c236a8fe24598" providerId="LiveId" clId="{D898F33B-67BF-416A-912B-40F69F03BDD6}" dt="2022-08-01T21:24:06.802" v="859" actId="21"/>
          <ac:picMkLst>
            <pc:docMk/>
            <pc:sldMk cId="1358344688" sldId="363"/>
            <ac:picMk id="5" creationId="{9D60C249-6D69-6DB9-99A2-0CCA0DA84A19}"/>
          </ac:picMkLst>
        </pc:picChg>
        <pc:cxnChg chg="add">
          <ac:chgData name="Karan.sxn0109@gmail.com" userId="784c236a8fe24598" providerId="LiveId" clId="{D898F33B-67BF-416A-912B-40F69F03BDD6}" dt="2022-08-01T21:22:14.041" v="847" actId="26606"/>
          <ac:cxnSpMkLst>
            <pc:docMk/>
            <pc:sldMk cId="1358344688" sldId="363"/>
            <ac:cxnSpMk id="12" creationId="{1F5DC8C3-BA5F-4EED-BB9A-A14272BD82A1}"/>
          </ac:cxnSpMkLst>
        </pc:cxnChg>
        <pc:cxnChg chg="add">
          <ac:chgData name="Karan.sxn0109@gmail.com" userId="784c236a8fe24598" providerId="LiveId" clId="{D898F33B-67BF-416A-912B-40F69F03BDD6}" dt="2022-08-01T21:22:14.041" v="847" actId="26606"/>
          <ac:cxnSpMkLst>
            <pc:docMk/>
            <pc:sldMk cId="1358344688" sldId="363"/>
            <ac:cxnSpMk id="18" creationId="{ABCD2462-4C1E-401A-AC2D-F799A138B245}"/>
          </ac:cxnSpMkLst>
        </pc:cxnChg>
      </pc:sldChg>
      <pc:sldChg chg="addSp delSp modSp new del mod setBg">
        <pc:chgData name="Karan.sxn0109@gmail.com" userId="784c236a8fe24598" providerId="LiveId" clId="{D898F33B-67BF-416A-912B-40F69F03BDD6}" dt="2022-08-01T21:24:55.927" v="869" actId="47"/>
        <pc:sldMkLst>
          <pc:docMk/>
          <pc:sldMk cId="567946874" sldId="364"/>
        </pc:sldMkLst>
        <pc:spChg chg="mod">
          <ac:chgData name="Karan.sxn0109@gmail.com" userId="784c236a8fe24598" providerId="LiveId" clId="{D898F33B-67BF-416A-912B-40F69F03BDD6}" dt="2022-08-01T21:23:03.663" v="855" actId="21"/>
          <ac:spMkLst>
            <pc:docMk/>
            <pc:sldMk cId="567946874" sldId="364"/>
            <ac:spMk id="2" creationId="{9AAF64B5-9FC9-2C04-4D89-E802E18ECB0D}"/>
          </ac:spMkLst>
        </pc:spChg>
        <pc:spChg chg="del">
          <ac:chgData name="Karan.sxn0109@gmail.com" userId="784c236a8fe24598" providerId="LiveId" clId="{D898F33B-67BF-416A-912B-40F69F03BDD6}" dt="2022-08-01T21:19:15.335" v="820" actId="22"/>
          <ac:spMkLst>
            <pc:docMk/>
            <pc:sldMk cId="567946874" sldId="364"/>
            <ac:spMk id="3" creationId="{0F894D61-55C5-40BB-62B8-55C3AC2E01E7}"/>
          </ac:spMkLst>
        </pc:spChg>
        <pc:spChg chg="del">
          <ac:chgData name="Karan.sxn0109@gmail.com" userId="784c236a8fe24598" providerId="LiveId" clId="{D898F33B-67BF-416A-912B-40F69F03BDD6}" dt="2022-08-01T21:19:49.892" v="826" actId="22"/>
          <ac:spMkLst>
            <pc:docMk/>
            <pc:sldMk cId="567946874" sldId="364"/>
            <ac:spMk id="4" creationId="{6560D686-68B9-98E0-D255-220DBDE4BAB2}"/>
          </ac:spMkLst>
        </pc:spChg>
        <pc:spChg chg="add">
          <ac:chgData name="Karan.sxn0109@gmail.com" userId="784c236a8fe24598" providerId="LiveId" clId="{D898F33B-67BF-416A-912B-40F69F03BDD6}" dt="2022-08-01T21:21:02.746" v="837" actId="26606"/>
          <ac:spMkLst>
            <pc:docMk/>
            <pc:sldMk cId="567946874" sldId="364"/>
            <ac:spMk id="10" creationId="{416A0E3C-60E6-4F39-BC55-5F7C224E1F7C}"/>
          </ac:spMkLst>
        </pc:spChg>
        <pc:spChg chg="add">
          <ac:chgData name="Karan.sxn0109@gmail.com" userId="784c236a8fe24598" providerId="LiveId" clId="{D898F33B-67BF-416A-912B-40F69F03BDD6}" dt="2022-08-01T21:21:02.746" v="837" actId="26606"/>
          <ac:spMkLst>
            <pc:docMk/>
            <pc:sldMk cId="567946874" sldId="364"/>
            <ac:spMk id="12" creationId="{B49F4FB8-585B-ED6B-0716-DAA24FA2E6FC}"/>
          </ac:spMkLst>
        </pc:spChg>
        <pc:spChg chg="add del">
          <ac:chgData name="Karan.sxn0109@gmail.com" userId="784c236a8fe24598" providerId="LiveId" clId="{D898F33B-67BF-416A-912B-40F69F03BDD6}" dt="2022-08-01T21:20:35.046" v="832" actId="26606"/>
          <ac:spMkLst>
            <pc:docMk/>
            <pc:sldMk cId="567946874" sldId="364"/>
            <ac:spMk id="13" creationId="{39E3965E-AC41-4711-9D10-E25ABB132D86}"/>
          </ac:spMkLst>
        </pc:spChg>
        <pc:spChg chg="add">
          <ac:chgData name="Karan.sxn0109@gmail.com" userId="784c236a8fe24598" providerId="LiveId" clId="{D898F33B-67BF-416A-912B-40F69F03BDD6}" dt="2022-08-01T21:21:02.746" v="837" actId="26606"/>
          <ac:spMkLst>
            <pc:docMk/>
            <pc:sldMk cId="567946874" sldId="364"/>
            <ac:spMk id="14" creationId="{D40791F6-715D-481A-9C4A-3645AECFD5A0}"/>
          </ac:spMkLst>
        </pc:spChg>
        <pc:spChg chg="add del">
          <ac:chgData name="Karan.sxn0109@gmail.com" userId="784c236a8fe24598" providerId="LiveId" clId="{D898F33B-67BF-416A-912B-40F69F03BDD6}" dt="2022-08-01T21:20:35.046" v="832" actId="26606"/>
          <ac:spMkLst>
            <pc:docMk/>
            <pc:sldMk cId="567946874" sldId="364"/>
            <ac:spMk id="17" creationId="{F452A527-3631-41ED-858D-3777A7D1496A}"/>
          </ac:spMkLst>
        </pc:spChg>
        <pc:spChg chg="add del">
          <ac:chgData name="Karan.sxn0109@gmail.com" userId="784c236a8fe24598" providerId="LiveId" clId="{D898F33B-67BF-416A-912B-40F69F03BDD6}" dt="2022-08-01T21:20:35.046" v="832" actId="26606"/>
          <ac:spMkLst>
            <pc:docMk/>
            <pc:sldMk cId="567946874" sldId="364"/>
            <ac:spMk id="21" creationId="{1672A3B1-8EDA-4659-B988-1CE1EBCB0D15}"/>
          </ac:spMkLst>
        </pc:spChg>
        <pc:spChg chg="add">
          <ac:chgData name="Karan.sxn0109@gmail.com" userId="784c236a8fe24598" providerId="LiveId" clId="{D898F33B-67BF-416A-912B-40F69F03BDD6}" dt="2022-08-01T21:21:02.746" v="837" actId="26606"/>
          <ac:spMkLst>
            <pc:docMk/>
            <pc:sldMk cId="567946874" sldId="364"/>
            <ac:spMk id="23" creationId="{811CBAFA-D7E0-40A7-BB94-2C05304B407B}"/>
          </ac:spMkLst>
        </pc:spChg>
        <pc:picChg chg="add mod ord modCrop">
          <ac:chgData name="Karan.sxn0109@gmail.com" userId="784c236a8fe24598" providerId="LiveId" clId="{D898F33B-67BF-416A-912B-40F69F03BDD6}" dt="2022-08-01T21:21:24.047" v="840" actId="1076"/>
          <ac:picMkLst>
            <pc:docMk/>
            <pc:sldMk cId="567946874" sldId="364"/>
            <ac:picMk id="6" creationId="{29591587-77A2-423D-9D86-7394C0230B06}"/>
          </ac:picMkLst>
        </pc:picChg>
        <pc:picChg chg="add mod ord modCrop">
          <ac:chgData name="Karan.sxn0109@gmail.com" userId="784c236a8fe24598" providerId="LiveId" clId="{D898F33B-67BF-416A-912B-40F69F03BDD6}" dt="2022-08-01T21:21:32.015" v="842" actId="1076"/>
          <ac:picMkLst>
            <pc:docMk/>
            <pc:sldMk cId="567946874" sldId="364"/>
            <ac:picMk id="8" creationId="{8A5A177F-FDB5-A215-5EAE-2EE46A6FB783}"/>
          </ac:picMkLst>
        </pc:picChg>
        <pc:cxnChg chg="add">
          <ac:chgData name="Karan.sxn0109@gmail.com" userId="784c236a8fe24598" providerId="LiveId" clId="{D898F33B-67BF-416A-912B-40F69F03BDD6}" dt="2022-08-01T21:21:02.746" v="837" actId="26606"/>
          <ac:cxnSpMkLst>
            <pc:docMk/>
            <pc:sldMk cId="567946874" sldId="364"/>
            <ac:cxnSpMk id="11" creationId="{C5025DAC-8B93-4160-B017-3A274A5828C0}"/>
          </ac:cxnSpMkLst>
        </pc:cxnChg>
        <pc:cxnChg chg="add del">
          <ac:chgData name="Karan.sxn0109@gmail.com" userId="784c236a8fe24598" providerId="LiveId" clId="{D898F33B-67BF-416A-912B-40F69F03BDD6}" dt="2022-08-01T21:20:35.046" v="832" actId="26606"/>
          <ac:cxnSpMkLst>
            <pc:docMk/>
            <pc:sldMk cId="567946874" sldId="364"/>
            <ac:cxnSpMk id="15" creationId="{1F5DC8C3-BA5F-4EED-BB9A-A14272BD82A1}"/>
          </ac:cxnSpMkLst>
        </pc:cxnChg>
        <pc:cxnChg chg="add">
          <ac:chgData name="Karan.sxn0109@gmail.com" userId="784c236a8fe24598" providerId="LiveId" clId="{D898F33B-67BF-416A-912B-40F69F03BDD6}" dt="2022-08-01T21:21:02.746" v="837" actId="26606"/>
          <ac:cxnSpMkLst>
            <pc:docMk/>
            <pc:sldMk cId="567946874" sldId="364"/>
            <ac:cxnSpMk id="16" creationId="{740F83A4-FAC4-4867-95A5-BBFD280C7BF5}"/>
          </ac:cxnSpMkLst>
        </pc:cxnChg>
        <pc:cxnChg chg="add del">
          <ac:chgData name="Karan.sxn0109@gmail.com" userId="784c236a8fe24598" providerId="LiveId" clId="{D898F33B-67BF-416A-912B-40F69F03BDD6}" dt="2022-08-01T21:20:35.046" v="832" actId="26606"/>
          <ac:cxnSpMkLst>
            <pc:docMk/>
            <pc:sldMk cId="567946874" sldId="364"/>
            <ac:cxnSpMk id="19" creationId="{D28A9C89-B313-458F-9C85-515930A51A93}"/>
          </ac:cxnSpMkLst>
        </pc:cxnChg>
      </pc:sldChg>
      <pc:sldChg chg="addSp delSp modSp add mod">
        <pc:chgData name="Karan.sxn0109@gmail.com" userId="784c236a8fe24598" providerId="LiveId" clId="{D898F33B-67BF-416A-912B-40F69F03BDD6}" dt="2022-08-01T21:24:42.851" v="867" actId="27636"/>
        <pc:sldMkLst>
          <pc:docMk/>
          <pc:sldMk cId="2302366558" sldId="365"/>
        </pc:sldMkLst>
        <pc:spChg chg="mod">
          <ac:chgData name="Karan.sxn0109@gmail.com" userId="784c236a8fe24598" providerId="LiveId" clId="{D898F33B-67BF-416A-912B-40F69F03BDD6}" dt="2022-08-01T21:24:42.851" v="867" actId="27636"/>
          <ac:spMkLst>
            <pc:docMk/>
            <pc:sldMk cId="2302366558" sldId="365"/>
            <ac:spMk id="2" creationId="{E5915D7E-96CE-AD16-3485-78077513806B}"/>
          </ac:spMkLst>
        </pc:spChg>
        <pc:spChg chg="add del mod">
          <ac:chgData name="Karan.sxn0109@gmail.com" userId="784c236a8fe24598" providerId="LiveId" clId="{D898F33B-67BF-416A-912B-40F69F03BDD6}" dt="2022-08-01T21:24:13.909" v="861"/>
          <ac:spMkLst>
            <pc:docMk/>
            <pc:sldMk cId="2302366558" sldId="365"/>
            <ac:spMk id="4" creationId="{138D0423-139C-739B-48DD-E8A43CADA6C7}"/>
          </ac:spMkLst>
        </pc:spChg>
        <pc:picChg chg="del">
          <ac:chgData name="Karan.sxn0109@gmail.com" userId="784c236a8fe24598" providerId="LiveId" clId="{D898F33B-67BF-416A-912B-40F69F03BDD6}" dt="2022-08-01T21:24:10.806" v="860" actId="478"/>
          <ac:picMkLst>
            <pc:docMk/>
            <pc:sldMk cId="2302366558" sldId="365"/>
            <ac:picMk id="5" creationId="{6D1A4389-8ECC-8943-E386-E866BF836AF4}"/>
          </ac:picMkLst>
        </pc:picChg>
        <pc:picChg chg="add mod">
          <ac:chgData name="Karan.sxn0109@gmail.com" userId="784c236a8fe24598" providerId="LiveId" clId="{D898F33B-67BF-416A-912B-40F69F03BDD6}" dt="2022-08-01T21:24:27.702" v="863" actId="14100"/>
          <ac:picMkLst>
            <pc:docMk/>
            <pc:sldMk cId="2302366558" sldId="365"/>
            <ac:picMk id="11" creationId="{1C768D50-C916-1EB0-B435-D188F7A953CF}"/>
          </ac:picMkLst>
        </pc:picChg>
      </pc:sldChg>
      <pc:sldChg chg="addSp delSp modSp add mod">
        <pc:chgData name="Karan.sxn0109@gmail.com" userId="784c236a8fe24598" providerId="LiveId" clId="{D898F33B-67BF-416A-912B-40F69F03BDD6}" dt="2022-08-01T21:28:37.796" v="952" actId="14100"/>
        <pc:sldMkLst>
          <pc:docMk/>
          <pc:sldMk cId="369659772" sldId="366"/>
        </pc:sldMkLst>
        <pc:spChg chg="mod">
          <ac:chgData name="Karan.sxn0109@gmail.com" userId="784c236a8fe24598" providerId="LiveId" clId="{D898F33B-67BF-416A-912B-40F69F03BDD6}" dt="2022-08-01T21:26:14.843" v="937" actId="20577"/>
          <ac:spMkLst>
            <pc:docMk/>
            <pc:sldMk cId="369659772" sldId="366"/>
            <ac:spMk id="2" creationId="{E5915D7E-96CE-AD16-3485-78077513806B}"/>
          </ac:spMkLst>
        </pc:spChg>
        <pc:spChg chg="add del mod">
          <ac:chgData name="Karan.sxn0109@gmail.com" userId="784c236a8fe24598" providerId="LiveId" clId="{D898F33B-67BF-416A-912B-40F69F03BDD6}" dt="2022-08-01T21:27:57.524" v="948" actId="22"/>
          <ac:spMkLst>
            <pc:docMk/>
            <pc:sldMk cId="369659772" sldId="366"/>
            <ac:spMk id="4" creationId="{3ACB1B90-1ECF-F333-1AC9-7FF94F1F655B}"/>
          </ac:spMkLst>
        </pc:spChg>
        <pc:picChg chg="add mod ord modCrop">
          <ac:chgData name="Karan.sxn0109@gmail.com" userId="784c236a8fe24598" providerId="LiveId" clId="{D898F33B-67BF-416A-912B-40F69F03BDD6}" dt="2022-08-01T21:28:37.796" v="952" actId="14100"/>
          <ac:picMkLst>
            <pc:docMk/>
            <pc:sldMk cId="369659772" sldId="366"/>
            <ac:picMk id="6" creationId="{32E2DABB-1AE0-7A6F-2262-6358C724A009}"/>
          </ac:picMkLst>
        </pc:picChg>
        <pc:picChg chg="del">
          <ac:chgData name="Karan.sxn0109@gmail.com" userId="784c236a8fe24598" providerId="LiveId" clId="{D898F33B-67BF-416A-912B-40F69F03BDD6}" dt="2022-08-01T21:25:06.546" v="871" actId="478"/>
          <ac:picMkLst>
            <pc:docMk/>
            <pc:sldMk cId="369659772" sldId="366"/>
            <ac:picMk id="11" creationId="{1C768D50-C916-1EB0-B435-D188F7A953CF}"/>
          </ac:picMkLst>
        </pc:picChg>
      </pc:sldChg>
      <pc:sldChg chg="new del">
        <pc:chgData name="Karan.sxn0109@gmail.com" userId="784c236a8fe24598" providerId="LiveId" clId="{D898F33B-67BF-416A-912B-40F69F03BDD6}" dt="2022-08-01T21:25:54.568" v="874" actId="47"/>
        <pc:sldMkLst>
          <pc:docMk/>
          <pc:sldMk cId="1097317668" sldId="367"/>
        </pc:sldMkLst>
      </pc:sldChg>
      <pc:sldChg chg="addSp delSp modSp new del mod">
        <pc:chgData name="Karan.sxn0109@gmail.com" userId="784c236a8fe24598" providerId="LiveId" clId="{D898F33B-67BF-416A-912B-40F69F03BDD6}" dt="2022-08-01T22:29:58.818" v="1537" actId="2696"/>
        <pc:sldMkLst>
          <pc:docMk/>
          <pc:sldMk cId="252871133" sldId="368"/>
        </pc:sldMkLst>
        <pc:picChg chg="add del mod modCrop">
          <ac:chgData name="Karan.sxn0109@gmail.com" userId="784c236a8fe24598" providerId="LiveId" clId="{D898F33B-67BF-416A-912B-40F69F03BDD6}" dt="2022-08-01T21:29:30.197" v="960" actId="478"/>
          <ac:picMkLst>
            <pc:docMk/>
            <pc:sldMk cId="252871133" sldId="368"/>
            <ac:picMk id="3" creationId="{9771885B-43D8-D054-1B06-9807EF9271DE}"/>
          </ac:picMkLst>
        </pc:picChg>
        <pc:picChg chg="add del mod modCrop">
          <ac:chgData name="Karan.sxn0109@gmail.com" userId="784c236a8fe24598" providerId="LiveId" clId="{D898F33B-67BF-416A-912B-40F69F03BDD6}" dt="2022-08-01T21:29:30.197" v="960" actId="478"/>
          <ac:picMkLst>
            <pc:docMk/>
            <pc:sldMk cId="252871133" sldId="368"/>
            <ac:picMk id="5" creationId="{F6487AA7-C493-4543-4BA5-F282292B9B63}"/>
          </ac:picMkLst>
        </pc:picChg>
        <pc:picChg chg="add del mod modCrop">
          <ac:chgData name="Karan.sxn0109@gmail.com" userId="784c236a8fe24598" providerId="LiveId" clId="{D898F33B-67BF-416A-912B-40F69F03BDD6}" dt="2022-08-01T21:34:56.639" v="1015" actId="478"/>
          <ac:picMkLst>
            <pc:docMk/>
            <pc:sldMk cId="252871133" sldId="368"/>
            <ac:picMk id="7" creationId="{D1952BB0-8090-EE2A-8C1E-4F22D461E153}"/>
          </ac:picMkLst>
        </pc:picChg>
        <pc:picChg chg="add del mod modCrop">
          <ac:chgData name="Karan.sxn0109@gmail.com" userId="784c236a8fe24598" providerId="LiveId" clId="{D898F33B-67BF-416A-912B-40F69F03BDD6}" dt="2022-08-01T21:35:32.235" v="1021" actId="478"/>
          <ac:picMkLst>
            <pc:docMk/>
            <pc:sldMk cId="252871133" sldId="368"/>
            <ac:picMk id="9" creationId="{F07C49A1-4258-0BB8-B4F4-8B7771EA7CFC}"/>
          </ac:picMkLst>
        </pc:picChg>
        <pc:picChg chg="add del mod modCrop">
          <ac:chgData name="Karan.sxn0109@gmail.com" userId="784c236a8fe24598" providerId="LiveId" clId="{D898F33B-67BF-416A-912B-40F69F03BDD6}" dt="2022-08-01T21:41:42.242" v="1099" actId="478"/>
          <ac:picMkLst>
            <pc:docMk/>
            <pc:sldMk cId="252871133" sldId="368"/>
            <ac:picMk id="11" creationId="{79C5DF05-A61B-E9AC-16F8-C59E392A10E9}"/>
          </ac:picMkLst>
        </pc:picChg>
        <pc:picChg chg="add del mod modCrop">
          <ac:chgData name="Karan.sxn0109@gmail.com" userId="784c236a8fe24598" providerId="LiveId" clId="{D898F33B-67BF-416A-912B-40F69F03BDD6}" dt="2022-08-01T21:41:42.242" v="1099" actId="478"/>
          <ac:picMkLst>
            <pc:docMk/>
            <pc:sldMk cId="252871133" sldId="368"/>
            <ac:picMk id="13" creationId="{820D8C17-E34B-98A2-2FAE-6AD97EC3B54A}"/>
          </ac:picMkLst>
        </pc:picChg>
        <pc:picChg chg="add del mod modCrop">
          <ac:chgData name="Karan.sxn0109@gmail.com" userId="784c236a8fe24598" providerId="LiveId" clId="{D898F33B-67BF-416A-912B-40F69F03BDD6}" dt="2022-08-01T21:57:27.025" v="1166" actId="478"/>
          <ac:picMkLst>
            <pc:docMk/>
            <pc:sldMk cId="252871133" sldId="368"/>
            <ac:picMk id="15" creationId="{898D378D-EABF-63DA-8B9C-DD1C4B764431}"/>
          </ac:picMkLst>
        </pc:picChg>
        <pc:picChg chg="add del mod modCrop">
          <ac:chgData name="Karan.sxn0109@gmail.com" userId="784c236a8fe24598" providerId="LiveId" clId="{D898F33B-67BF-416A-912B-40F69F03BDD6}" dt="2022-08-01T21:57:07.875" v="1163" actId="478"/>
          <ac:picMkLst>
            <pc:docMk/>
            <pc:sldMk cId="252871133" sldId="368"/>
            <ac:picMk id="17" creationId="{B9181966-11A9-98ED-4D34-1F46BDF4A8EE}"/>
          </ac:picMkLst>
        </pc:picChg>
        <pc:picChg chg="add del mod modCrop">
          <ac:chgData name="Karan.sxn0109@gmail.com" userId="784c236a8fe24598" providerId="LiveId" clId="{D898F33B-67BF-416A-912B-40F69F03BDD6}" dt="2022-08-01T22:01:17.407" v="1244" actId="478"/>
          <ac:picMkLst>
            <pc:docMk/>
            <pc:sldMk cId="252871133" sldId="368"/>
            <ac:picMk id="19" creationId="{E6397AF0-3D52-F68E-501B-7D0F60AAB98E}"/>
          </ac:picMkLst>
        </pc:picChg>
        <pc:picChg chg="add del mod modCrop">
          <ac:chgData name="Karan.sxn0109@gmail.com" userId="784c236a8fe24598" providerId="LiveId" clId="{D898F33B-67BF-416A-912B-40F69F03BDD6}" dt="2022-08-01T22:00:34.565" v="1236" actId="478"/>
          <ac:picMkLst>
            <pc:docMk/>
            <pc:sldMk cId="252871133" sldId="368"/>
            <ac:picMk id="21" creationId="{41AEFB90-470A-3303-DDFA-91119BC3A6E8}"/>
          </ac:picMkLst>
        </pc:picChg>
        <pc:picChg chg="add del mod modCrop">
          <ac:chgData name="Karan.sxn0109@gmail.com" userId="784c236a8fe24598" providerId="LiveId" clId="{D898F33B-67BF-416A-912B-40F69F03BDD6}" dt="2022-08-01T22:03:32.527" v="1281" actId="478"/>
          <ac:picMkLst>
            <pc:docMk/>
            <pc:sldMk cId="252871133" sldId="368"/>
            <ac:picMk id="23" creationId="{14B8B560-C89F-0D75-9687-3B3231C27B58}"/>
          </ac:picMkLst>
        </pc:picChg>
        <pc:picChg chg="add del mod modCrop">
          <ac:chgData name="Karan.sxn0109@gmail.com" userId="784c236a8fe24598" providerId="LiveId" clId="{D898F33B-67BF-416A-912B-40F69F03BDD6}" dt="2022-08-01T22:04:12.791" v="1288" actId="478"/>
          <ac:picMkLst>
            <pc:docMk/>
            <pc:sldMk cId="252871133" sldId="368"/>
            <ac:picMk id="25" creationId="{C9271CBB-2CFD-A12A-4A03-A80E0E525BA6}"/>
          </ac:picMkLst>
        </pc:picChg>
        <pc:picChg chg="add del mod modCrop">
          <ac:chgData name="Karan.sxn0109@gmail.com" userId="784c236a8fe24598" providerId="LiveId" clId="{D898F33B-67BF-416A-912B-40F69F03BDD6}" dt="2022-08-01T22:08:00.048" v="1336" actId="478"/>
          <ac:picMkLst>
            <pc:docMk/>
            <pc:sldMk cId="252871133" sldId="368"/>
            <ac:picMk id="27" creationId="{B709DFB2-47AB-29A2-2CA8-13F8187AA2F1}"/>
          </ac:picMkLst>
        </pc:picChg>
        <pc:picChg chg="add del mod modCrop">
          <ac:chgData name="Karan.sxn0109@gmail.com" userId="784c236a8fe24598" providerId="LiveId" clId="{D898F33B-67BF-416A-912B-40F69F03BDD6}" dt="2022-08-01T22:08:28.469" v="1342" actId="478"/>
          <ac:picMkLst>
            <pc:docMk/>
            <pc:sldMk cId="252871133" sldId="368"/>
            <ac:picMk id="29" creationId="{46058F6B-9114-2A77-6E06-6E34A2DD938E}"/>
          </ac:picMkLst>
        </pc:picChg>
        <pc:picChg chg="add del mod modCrop">
          <ac:chgData name="Karan.sxn0109@gmail.com" userId="784c236a8fe24598" providerId="LiveId" clId="{D898F33B-67BF-416A-912B-40F69F03BDD6}" dt="2022-08-01T22:10:35.831" v="1377" actId="478"/>
          <ac:picMkLst>
            <pc:docMk/>
            <pc:sldMk cId="252871133" sldId="368"/>
            <ac:picMk id="31" creationId="{500F58D2-6A2D-C600-BA5C-8E90385387A3}"/>
          </ac:picMkLst>
        </pc:picChg>
        <pc:picChg chg="add del mod modCrop">
          <ac:chgData name="Karan.sxn0109@gmail.com" userId="784c236a8fe24598" providerId="LiveId" clId="{D898F33B-67BF-416A-912B-40F69F03BDD6}" dt="2022-08-01T22:11:13.333" v="1383" actId="478"/>
          <ac:picMkLst>
            <pc:docMk/>
            <pc:sldMk cId="252871133" sldId="368"/>
            <ac:picMk id="33" creationId="{8F5D1378-C670-0CBB-ECC4-D6EA78B3802E}"/>
          </ac:picMkLst>
        </pc:picChg>
        <pc:picChg chg="add del mod modCrop">
          <ac:chgData name="Karan.sxn0109@gmail.com" userId="784c236a8fe24598" providerId="LiveId" clId="{D898F33B-67BF-416A-912B-40F69F03BDD6}" dt="2022-08-01T22:15:12.546" v="1441" actId="478"/>
          <ac:picMkLst>
            <pc:docMk/>
            <pc:sldMk cId="252871133" sldId="368"/>
            <ac:picMk id="35" creationId="{48781D45-1287-41BD-8730-200DA1DB8E34}"/>
          </ac:picMkLst>
        </pc:picChg>
        <pc:picChg chg="add del mod modCrop">
          <ac:chgData name="Karan.sxn0109@gmail.com" userId="784c236a8fe24598" providerId="LiveId" clId="{D898F33B-67BF-416A-912B-40F69F03BDD6}" dt="2022-08-01T22:23:07.377" v="1462" actId="478"/>
          <ac:picMkLst>
            <pc:docMk/>
            <pc:sldMk cId="252871133" sldId="368"/>
            <ac:picMk id="37" creationId="{8C3005CD-FF29-A413-E335-7284985FDB4A}"/>
          </ac:picMkLst>
        </pc:picChg>
        <pc:picChg chg="add del mod modCrop">
          <ac:chgData name="Karan.sxn0109@gmail.com" userId="784c236a8fe24598" providerId="LiveId" clId="{D898F33B-67BF-416A-912B-40F69F03BDD6}" dt="2022-08-01T22:25:30.483" v="1504" actId="478"/>
          <ac:picMkLst>
            <pc:docMk/>
            <pc:sldMk cId="252871133" sldId="368"/>
            <ac:picMk id="39" creationId="{6CC19ED5-B708-21F8-ED3F-E32CDB40BEE4}"/>
          </ac:picMkLst>
        </pc:picChg>
        <pc:picChg chg="add del mod modCrop">
          <ac:chgData name="Karan.sxn0109@gmail.com" userId="784c236a8fe24598" providerId="LiveId" clId="{D898F33B-67BF-416A-912B-40F69F03BDD6}" dt="2022-08-01T22:26:23.227" v="1512" actId="478"/>
          <ac:picMkLst>
            <pc:docMk/>
            <pc:sldMk cId="252871133" sldId="368"/>
            <ac:picMk id="41" creationId="{3F7432A2-A8A5-7563-C6EF-34532208398A}"/>
          </ac:picMkLst>
        </pc:picChg>
        <pc:picChg chg="add mod modCrop">
          <ac:chgData name="Karan.sxn0109@gmail.com" userId="784c236a8fe24598" providerId="LiveId" clId="{D898F33B-67BF-416A-912B-40F69F03BDD6}" dt="2022-08-01T22:26:08.524" v="1511" actId="1076"/>
          <ac:picMkLst>
            <pc:docMk/>
            <pc:sldMk cId="252871133" sldId="368"/>
            <ac:picMk id="43" creationId="{3227CC76-90E1-3C2D-0B31-D6CDE7BCA42E}"/>
          </ac:picMkLst>
        </pc:picChg>
        <pc:picChg chg="add mod modCrop">
          <ac:chgData name="Karan.sxn0109@gmail.com" userId="784c236a8fe24598" providerId="LiveId" clId="{D898F33B-67BF-416A-912B-40F69F03BDD6}" dt="2022-08-01T22:26:56.146" v="1516" actId="1076"/>
          <ac:picMkLst>
            <pc:docMk/>
            <pc:sldMk cId="252871133" sldId="368"/>
            <ac:picMk id="45" creationId="{153F5AB0-A855-5202-6F36-D1EDDE16FF23}"/>
          </ac:picMkLst>
        </pc:picChg>
      </pc:sldChg>
      <pc:sldChg chg="addSp delSp modSp add mod">
        <pc:chgData name="Karan.sxn0109@gmail.com" userId="784c236a8fe24598" providerId="LiveId" clId="{D898F33B-67BF-416A-912B-40F69F03BDD6}" dt="2022-08-01T21:32:26.109" v="1003" actId="20577"/>
        <pc:sldMkLst>
          <pc:docMk/>
          <pc:sldMk cId="3862946295" sldId="369"/>
        </pc:sldMkLst>
        <pc:spChg chg="mod">
          <ac:chgData name="Karan.sxn0109@gmail.com" userId="784c236a8fe24598" providerId="LiveId" clId="{D898F33B-67BF-416A-912B-40F69F03BDD6}" dt="2022-08-01T21:32:26.109" v="1003" actId="20577"/>
          <ac:spMkLst>
            <pc:docMk/>
            <pc:sldMk cId="3862946295" sldId="369"/>
            <ac:spMk id="2" creationId="{E5915D7E-96CE-AD16-3485-78077513806B}"/>
          </ac:spMkLst>
        </pc:spChg>
        <pc:spChg chg="add del mod">
          <ac:chgData name="Karan.sxn0109@gmail.com" userId="784c236a8fe24598" providerId="LiveId" clId="{D898F33B-67BF-416A-912B-40F69F03BDD6}" dt="2022-08-01T21:31:41.161" v="973" actId="22"/>
          <ac:spMkLst>
            <pc:docMk/>
            <pc:sldMk cId="3862946295" sldId="369"/>
            <ac:spMk id="4" creationId="{DDADEB4E-2822-DACA-E2FD-842C731161F2}"/>
          </ac:spMkLst>
        </pc:spChg>
        <pc:picChg chg="del">
          <ac:chgData name="Karan.sxn0109@gmail.com" userId="784c236a8fe24598" providerId="LiveId" clId="{D898F33B-67BF-416A-912B-40F69F03BDD6}" dt="2022-08-01T21:31:39.039" v="972" actId="478"/>
          <ac:picMkLst>
            <pc:docMk/>
            <pc:sldMk cId="3862946295" sldId="369"/>
            <ac:picMk id="6" creationId="{32E2DABB-1AE0-7A6F-2262-6358C724A009}"/>
          </ac:picMkLst>
        </pc:picChg>
        <pc:picChg chg="add mod ord modCrop">
          <ac:chgData name="Karan.sxn0109@gmail.com" userId="784c236a8fe24598" providerId="LiveId" clId="{D898F33B-67BF-416A-912B-40F69F03BDD6}" dt="2022-08-01T21:32:06.609" v="977" actId="14100"/>
          <ac:picMkLst>
            <pc:docMk/>
            <pc:sldMk cId="3862946295" sldId="369"/>
            <ac:picMk id="7" creationId="{00156E7E-C8E6-D633-7FED-CDDBD4F64A75}"/>
          </ac:picMkLst>
        </pc:picChg>
      </pc:sldChg>
      <pc:sldChg chg="addSp delSp modSp add del mod">
        <pc:chgData name="Karan.sxn0109@gmail.com" userId="784c236a8fe24598" providerId="LiveId" clId="{D898F33B-67BF-416A-912B-40F69F03BDD6}" dt="2022-08-01T21:39:40.859" v="1050" actId="47"/>
        <pc:sldMkLst>
          <pc:docMk/>
          <pc:sldMk cId="1574553710" sldId="370"/>
        </pc:sldMkLst>
        <pc:spChg chg="mod">
          <ac:chgData name="Karan.sxn0109@gmail.com" userId="784c236a8fe24598" providerId="LiveId" clId="{D898F33B-67BF-416A-912B-40F69F03BDD6}" dt="2022-08-01T21:33:47.734" v="1014" actId="6549"/>
          <ac:spMkLst>
            <pc:docMk/>
            <pc:sldMk cId="1574553710" sldId="370"/>
            <ac:spMk id="2" creationId="{E5915D7E-96CE-AD16-3485-78077513806B}"/>
          </ac:spMkLst>
        </pc:spChg>
        <pc:spChg chg="add del mod">
          <ac:chgData name="Karan.sxn0109@gmail.com" userId="784c236a8fe24598" providerId="LiveId" clId="{D898F33B-67BF-416A-912B-40F69F03BDD6}" dt="2022-08-01T21:36:35.614" v="1029" actId="22"/>
          <ac:spMkLst>
            <pc:docMk/>
            <pc:sldMk cId="1574553710" sldId="370"/>
            <ac:spMk id="4" creationId="{3230773B-D023-355B-40FD-B6E56E4D7FDB}"/>
          </ac:spMkLst>
        </pc:spChg>
        <pc:picChg chg="add del mod ord">
          <ac:chgData name="Karan.sxn0109@gmail.com" userId="784c236a8fe24598" providerId="LiveId" clId="{D898F33B-67BF-416A-912B-40F69F03BDD6}" dt="2022-08-01T21:36:28.494" v="1028" actId="22"/>
          <ac:picMkLst>
            <pc:docMk/>
            <pc:sldMk cId="1574553710" sldId="370"/>
            <ac:picMk id="6" creationId="{9A1EDCA7-26F2-5B29-C487-D06648F7B33C}"/>
          </ac:picMkLst>
        </pc:picChg>
        <pc:picChg chg="del">
          <ac:chgData name="Karan.sxn0109@gmail.com" userId="784c236a8fe24598" providerId="LiveId" clId="{D898F33B-67BF-416A-912B-40F69F03BDD6}" dt="2022-08-01T21:36:23.696" v="1026" actId="478"/>
          <ac:picMkLst>
            <pc:docMk/>
            <pc:sldMk cId="1574553710" sldId="370"/>
            <ac:picMk id="7" creationId="{00156E7E-C8E6-D633-7FED-CDDBD4F64A75}"/>
          </ac:picMkLst>
        </pc:picChg>
        <pc:picChg chg="add mod ord modCrop">
          <ac:chgData name="Karan.sxn0109@gmail.com" userId="784c236a8fe24598" providerId="LiveId" clId="{D898F33B-67BF-416A-912B-40F69F03BDD6}" dt="2022-08-01T21:37:07.209" v="1033" actId="14100"/>
          <ac:picMkLst>
            <pc:docMk/>
            <pc:sldMk cId="1574553710" sldId="370"/>
            <ac:picMk id="9" creationId="{B73FF6DA-9D08-9CA0-2E37-4FBC6C05DC8E}"/>
          </ac:picMkLst>
        </pc:picChg>
      </pc:sldChg>
      <pc:sldChg chg="addSp delSp modSp add mod">
        <pc:chgData name="Karan.sxn0109@gmail.com" userId="784c236a8fe24598" providerId="LiveId" clId="{D898F33B-67BF-416A-912B-40F69F03BDD6}" dt="2022-08-01T21:40:47.590" v="1084" actId="27636"/>
        <pc:sldMkLst>
          <pc:docMk/>
          <pc:sldMk cId="1039571019" sldId="371"/>
        </pc:sldMkLst>
        <pc:spChg chg="mod">
          <ac:chgData name="Karan.sxn0109@gmail.com" userId="784c236a8fe24598" providerId="LiveId" clId="{D898F33B-67BF-416A-912B-40F69F03BDD6}" dt="2022-08-01T21:40:47.590" v="1084" actId="27636"/>
          <ac:spMkLst>
            <pc:docMk/>
            <pc:sldMk cId="1039571019" sldId="371"/>
            <ac:spMk id="2" creationId="{E5915D7E-96CE-AD16-3485-78077513806B}"/>
          </ac:spMkLst>
        </pc:spChg>
        <pc:spChg chg="add del mod">
          <ac:chgData name="Karan.sxn0109@gmail.com" userId="784c236a8fe24598" providerId="LiveId" clId="{D898F33B-67BF-416A-912B-40F69F03BDD6}" dt="2022-08-01T21:39:12.724" v="1046" actId="478"/>
          <ac:spMkLst>
            <pc:docMk/>
            <pc:sldMk cId="1039571019" sldId="371"/>
            <ac:spMk id="4" creationId="{F4391C5C-2B77-24AB-CE34-4C1CE37B4A33}"/>
          </ac:spMkLst>
        </pc:spChg>
        <pc:picChg chg="add mod modCrop">
          <ac:chgData name="Karan.sxn0109@gmail.com" userId="784c236a8fe24598" providerId="LiveId" clId="{D898F33B-67BF-416A-912B-40F69F03BDD6}" dt="2022-08-01T21:38:50.080" v="1043" actId="14100"/>
          <ac:picMkLst>
            <pc:docMk/>
            <pc:sldMk cId="1039571019" sldId="371"/>
            <ac:picMk id="6" creationId="{8D500414-3F0E-9BBE-B136-7B98FA214E3D}"/>
          </ac:picMkLst>
        </pc:picChg>
        <pc:picChg chg="del">
          <ac:chgData name="Karan.sxn0109@gmail.com" userId="784c236a8fe24598" providerId="LiveId" clId="{D898F33B-67BF-416A-912B-40F69F03BDD6}" dt="2022-08-01T21:38:00.431" v="1035" actId="478"/>
          <ac:picMkLst>
            <pc:docMk/>
            <pc:sldMk cId="1039571019" sldId="371"/>
            <ac:picMk id="9" creationId="{B73FF6DA-9D08-9CA0-2E37-4FBC6C05DC8E}"/>
          </ac:picMkLst>
        </pc:picChg>
      </pc:sldChg>
      <pc:sldChg chg="addSp delSp modSp add mod ord">
        <pc:chgData name="Karan.sxn0109@gmail.com" userId="784c236a8fe24598" providerId="LiveId" clId="{D898F33B-67BF-416A-912B-40F69F03BDD6}" dt="2022-08-01T21:44:26.123" v="1122" actId="14100"/>
        <pc:sldMkLst>
          <pc:docMk/>
          <pc:sldMk cId="153487777" sldId="372"/>
        </pc:sldMkLst>
        <pc:spChg chg="mod">
          <ac:chgData name="Karan.sxn0109@gmail.com" userId="784c236a8fe24598" providerId="LiveId" clId="{D898F33B-67BF-416A-912B-40F69F03BDD6}" dt="2022-08-01T21:41:30.190" v="1096" actId="20577"/>
          <ac:spMkLst>
            <pc:docMk/>
            <pc:sldMk cId="153487777" sldId="372"/>
            <ac:spMk id="2" creationId="{E5915D7E-96CE-AD16-3485-78077513806B}"/>
          </ac:spMkLst>
        </pc:spChg>
        <pc:spChg chg="add del mod">
          <ac:chgData name="Karan.sxn0109@gmail.com" userId="784c236a8fe24598" providerId="LiveId" clId="{D898F33B-67BF-416A-912B-40F69F03BDD6}" dt="2022-08-01T21:43:53.736" v="1117" actId="22"/>
          <ac:spMkLst>
            <pc:docMk/>
            <pc:sldMk cId="153487777" sldId="372"/>
            <ac:spMk id="4" creationId="{7794E453-5D68-891F-560F-8010378BCFC4}"/>
          </ac:spMkLst>
        </pc:spChg>
        <pc:picChg chg="add mod ord modCrop">
          <ac:chgData name="Karan.sxn0109@gmail.com" userId="784c236a8fe24598" providerId="LiveId" clId="{D898F33B-67BF-416A-912B-40F69F03BDD6}" dt="2022-08-01T21:44:26.123" v="1122" actId="14100"/>
          <ac:picMkLst>
            <pc:docMk/>
            <pc:sldMk cId="153487777" sldId="372"/>
            <ac:picMk id="6" creationId="{2ECEE4FF-26F9-C80A-8992-859659937392}"/>
          </ac:picMkLst>
        </pc:picChg>
        <pc:picChg chg="del mod">
          <ac:chgData name="Karan.sxn0109@gmail.com" userId="784c236a8fe24598" providerId="LiveId" clId="{D898F33B-67BF-416A-912B-40F69F03BDD6}" dt="2022-08-01T21:41:35.466" v="1098" actId="478"/>
          <ac:picMkLst>
            <pc:docMk/>
            <pc:sldMk cId="153487777" sldId="372"/>
            <ac:picMk id="9" creationId="{B73FF6DA-9D08-9CA0-2E37-4FBC6C05DC8E}"/>
          </ac:picMkLst>
        </pc:picChg>
      </pc:sldChg>
      <pc:sldChg chg="addSp delSp modSp add mod">
        <pc:chgData name="Karan.sxn0109@gmail.com" userId="784c236a8fe24598" providerId="LiveId" clId="{D898F33B-67BF-416A-912B-40F69F03BDD6}" dt="2022-08-01T21:53:03.794" v="1158" actId="14100"/>
        <pc:sldMkLst>
          <pc:docMk/>
          <pc:sldMk cId="1193767085" sldId="373"/>
        </pc:sldMkLst>
        <pc:spChg chg="mod">
          <ac:chgData name="Karan.sxn0109@gmail.com" userId="784c236a8fe24598" providerId="LiveId" clId="{D898F33B-67BF-416A-912B-40F69F03BDD6}" dt="2022-08-01T21:45:19.341" v="1150" actId="20577"/>
          <ac:spMkLst>
            <pc:docMk/>
            <pc:sldMk cId="1193767085" sldId="373"/>
            <ac:spMk id="2" creationId="{E5915D7E-96CE-AD16-3485-78077513806B}"/>
          </ac:spMkLst>
        </pc:spChg>
        <pc:spChg chg="add del mod">
          <ac:chgData name="Karan.sxn0109@gmail.com" userId="784c236a8fe24598" providerId="LiveId" clId="{D898F33B-67BF-416A-912B-40F69F03BDD6}" dt="2022-08-01T21:52:06.743" v="1153" actId="22"/>
          <ac:spMkLst>
            <pc:docMk/>
            <pc:sldMk cId="1193767085" sldId="373"/>
            <ac:spMk id="4" creationId="{116EA5F1-7E53-8901-B8BD-1932BCCC6740}"/>
          </ac:spMkLst>
        </pc:spChg>
        <pc:picChg chg="del mod">
          <ac:chgData name="Karan.sxn0109@gmail.com" userId="784c236a8fe24598" providerId="LiveId" clId="{D898F33B-67BF-416A-912B-40F69F03BDD6}" dt="2022-08-01T21:52:04.569" v="1152" actId="478"/>
          <ac:picMkLst>
            <pc:docMk/>
            <pc:sldMk cId="1193767085" sldId="373"/>
            <ac:picMk id="6" creationId="{2ECEE4FF-26F9-C80A-8992-859659937392}"/>
          </ac:picMkLst>
        </pc:picChg>
        <pc:picChg chg="add mod ord modCrop">
          <ac:chgData name="Karan.sxn0109@gmail.com" userId="784c236a8fe24598" providerId="LiveId" clId="{D898F33B-67BF-416A-912B-40F69F03BDD6}" dt="2022-08-01T21:53:03.794" v="1158" actId="14100"/>
          <ac:picMkLst>
            <pc:docMk/>
            <pc:sldMk cId="1193767085" sldId="373"/>
            <ac:picMk id="7" creationId="{C1EBEFCA-51C6-B4FB-BE33-7069458FEE8E}"/>
          </ac:picMkLst>
        </pc:picChg>
      </pc:sldChg>
      <pc:sldChg chg="addSp delSp modSp add mod">
        <pc:chgData name="Karan.sxn0109@gmail.com" userId="784c236a8fe24598" providerId="LiveId" clId="{D898F33B-67BF-416A-912B-40F69F03BDD6}" dt="2022-08-01T21:59:44.236" v="1235" actId="20577"/>
        <pc:sldMkLst>
          <pc:docMk/>
          <pc:sldMk cId="368077658" sldId="374"/>
        </pc:sldMkLst>
        <pc:spChg chg="mod">
          <ac:chgData name="Karan.sxn0109@gmail.com" userId="784c236a8fe24598" providerId="LiveId" clId="{D898F33B-67BF-416A-912B-40F69F03BDD6}" dt="2022-08-01T21:59:44.236" v="1235" actId="20577"/>
          <ac:spMkLst>
            <pc:docMk/>
            <pc:sldMk cId="368077658" sldId="374"/>
            <ac:spMk id="2" creationId="{E5915D7E-96CE-AD16-3485-78077513806B}"/>
          </ac:spMkLst>
        </pc:spChg>
        <pc:spChg chg="add del mod">
          <ac:chgData name="Karan.sxn0109@gmail.com" userId="784c236a8fe24598" providerId="LiveId" clId="{D898F33B-67BF-416A-912B-40F69F03BDD6}" dt="2022-08-01T21:58:29.293" v="1176" actId="22"/>
          <ac:spMkLst>
            <pc:docMk/>
            <pc:sldMk cId="368077658" sldId="374"/>
            <ac:spMk id="4" creationId="{E80268AB-9A17-9DAC-6057-C52993536F99}"/>
          </ac:spMkLst>
        </pc:spChg>
        <pc:picChg chg="add mod ord modCrop">
          <ac:chgData name="Karan.sxn0109@gmail.com" userId="784c236a8fe24598" providerId="LiveId" clId="{D898F33B-67BF-416A-912B-40F69F03BDD6}" dt="2022-08-01T21:59:16.742" v="1214" actId="1036"/>
          <ac:picMkLst>
            <pc:docMk/>
            <pc:sldMk cId="368077658" sldId="374"/>
            <ac:picMk id="6" creationId="{BFE4385B-9B8E-3648-BB57-60BE26518627}"/>
          </ac:picMkLst>
        </pc:picChg>
        <pc:picChg chg="del mod">
          <ac:chgData name="Karan.sxn0109@gmail.com" userId="784c236a8fe24598" providerId="LiveId" clId="{D898F33B-67BF-416A-912B-40F69F03BDD6}" dt="2022-08-01T21:58:27.057" v="1175" actId="478"/>
          <ac:picMkLst>
            <pc:docMk/>
            <pc:sldMk cId="368077658" sldId="374"/>
            <ac:picMk id="7" creationId="{C1EBEFCA-51C6-B4FB-BE33-7069458FEE8E}"/>
          </ac:picMkLst>
        </pc:picChg>
      </pc:sldChg>
      <pc:sldChg chg="addSp delSp modSp add mod">
        <pc:chgData name="Karan.sxn0109@gmail.com" userId="784c236a8fe24598" providerId="LiveId" clId="{D898F33B-67BF-416A-912B-40F69F03BDD6}" dt="2022-08-01T22:02:58.647" v="1279" actId="20577"/>
        <pc:sldMkLst>
          <pc:docMk/>
          <pc:sldMk cId="1052530197" sldId="375"/>
        </pc:sldMkLst>
        <pc:spChg chg="mod">
          <ac:chgData name="Karan.sxn0109@gmail.com" userId="784c236a8fe24598" providerId="LiveId" clId="{D898F33B-67BF-416A-912B-40F69F03BDD6}" dt="2022-08-01T22:02:58.647" v="1279" actId="20577"/>
          <ac:spMkLst>
            <pc:docMk/>
            <pc:sldMk cId="1052530197" sldId="375"/>
            <ac:spMk id="2" creationId="{E5915D7E-96CE-AD16-3485-78077513806B}"/>
          </ac:spMkLst>
        </pc:spChg>
        <pc:spChg chg="add del mod">
          <ac:chgData name="Karan.sxn0109@gmail.com" userId="784c236a8fe24598" providerId="LiveId" clId="{D898F33B-67BF-416A-912B-40F69F03BDD6}" dt="2022-08-01T22:02:15.144" v="1251" actId="22"/>
          <ac:spMkLst>
            <pc:docMk/>
            <pc:sldMk cId="1052530197" sldId="375"/>
            <ac:spMk id="4" creationId="{165B2829-1AD2-1B24-AA6D-8D6FFCCCEAE1}"/>
          </ac:spMkLst>
        </pc:spChg>
        <pc:picChg chg="del">
          <ac:chgData name="Karan.sxn0109@gmail.com" userId="784c236a8fe24598" providerId="LiveId" clId="{D898F33B-67BF-416A-912B-40F69F03BDD6}" dt="2022-08-01T22:02:12.870" v="1250" actId="478"/>
          <ac:picMkLst>
            <pc:docMk/>
            <pc:sldMk cId="1052530197" sldId="375"/>
            <ac:picMk id="6" creationId="{BFE4385B-9B8E-3648-BB57-60BE26518627}"/>
          </ac:picMkLst>
        </pc:picChg>
        <pc:picChg chg="add mod ord modCrop">
          <ac:chgData name="Karan.sxn0109@gmail.com" userId="784c236a8fe24598" providerId="LiveId" clId="{D898F33B-67BF-416A-912B-40F69F03BDD6}" dt="2022-08-01T22:02:40.637" v="1255" actId="14100"/>
          <ac:picMkLst>
            <pc:docMk/>
            <pc:sldMk cId="1052530197" sldId="375"/>
            <ac:picMk id="7" creationId="{71F26BBC-6919-820C-D845-1D31BADEA9DC}"/>
          </ac:picMkLst>
        </pc:picChg>
      </pc:sldChg>
      <pc:sldChg chg="addSp delSp modSp add mod">
        <pc:chgData name="Karan.sxn0109@gmail.com" userId="784c236a8fe24598" providerId="LiveId" clId="{D898F33B-67BF-416A-912B-40F69F03BDD6}" dt="2022-08-01T22:10:03.507" v="1375" actId="732"/>
        <pc:sldMkLst>
          <pc:docMk/>
          <pc:sldMk cId="319010755" sldId="376"/>
        </pc:sldMkLst>
        <pc:spChg chg="mod">
          <ac:chgData name="Karan.sxn0109@gmail.com" userId="784c236a8fe24598" providerId="LiveId" clId="{D898F33B-67BF-416A-912B-40F69F03BDD6}" dt="2022-08-01T22:09:24.191" v="1364" actId="20577"/>
          <ac:spMkLst>
            <pc:docMk/>
            <pc:sldMk cId="319010755" sldId="376"/>
            <ac:spMk id="2" creationId="{E5915D7E-96CE-AD16-3485-78077513806B}"/>
          </ac:spMkLst>
        </pc:spChg>
        <pc:spChg chg="add del mod">
          <ac:chgData name="Karan.sxn0109@gmail.com" userId="784c236a8fe24598" providerId="LiveId" clId="{D898F33B-67BF-416A-912B-40F69F03BDD6}" dt="2022-08-01T22:04:54.220" v="1296" actId="22"/>
          <ac:spMkLst>
            <pc:docMk/>
            <pc:sldMk cId="319010755" sldId="376"/>
            <ac:spMk id="4" creationId="{FA97539D-F5A1-2D18-5317-805C924A879C}"/>
          </ac:spMkLst>
        </pc:spChg>
        <pc:spChg chg="add del mod">
          <ac:chgData name="Karan.sxn0109@gmail.com" userId="784c236a8fe24598" providerId="LiveId" clId="{D898F33B-67BF-416A-912B-40F69F03BDD6}" dt="2022-08-01T22:09:33.090" v="1369" actId="22"/>
          <ac:spMkLst>
            <pc:docMk/>
            <pc:sldMk cId="319010755" sldId="376"/>
            <ac:spMk id="11" creationId="{7AA3A38C-7D06-CF0B-4CF8-71675FDF165E}"/>
          </ac:spMkLst>
        </pc:spChg>
        <pc:picChg chg="add del mod ord modCrop">
          <ac:chgData name="Karan.sxn0109@gmail.com" userId="784c236a8fe24598" providerId="LiveId" clId="{D898F33B-67BF-416A-912B-40F69F03BDD6}" dt="2022-08-01T22:09:31.602" v="1368" actId="478"/>
          <ac:picMkLst>
            <pc:docMk/>
            <pc:sldMk cId="319010755" sldId="376"/>
            <ac:picMk id="6" creationId="{EB7E6C38-5D7B-72E2-D6D9-BEBB39ACCBD8}"/>
          </ac:picMkLst>
        </pc:picChg>
        <pc:picChg chg="del mod">
          <ac:chgData name="Karan.sxn0109@gmail.com" userId="784c236a8fe24598" providerId="LiveId" clId="{D898F33B-67BF-416A-912B-40F69F03BDD6}" dt="2022-08-01T22:04:51.790" v="1294" actId="478"/>
          <ac:picMkLst>
            <pc:docMk/>
            <pc:sldMk cId="319010755" sldId="376"/>
            <ac:picMk id="7" creationId="{71F26BBC-6919-820C-D845-1D31BADEA9DC}"/>
          </ac:picMkLst>
        </pc:picChg>
        <pc:picChg chg="add del">
          <ac:chgData name="Karan.sxn0109@gmail.com" userId="784c236a8fe24598" providerId="LiveId" clId="{D898F33B-67BF-416A-912B-40F69F03BDD6}" dt="2022-08-01T22:09:29.899" v="1367" actId="22"/>
          <ac:picMkLst>
            <pc:docMk/>
            <pc:sldMk cId="319010755" sldId="376"/>
            <ac:picMk id="9" creationId="{62312860-3367-24E6-6812-66289B108644}"/>
          </ac:picMkLst>
        </pc:picChg>
        <pc:picChg chg="add mod ord modCrop">
          <ac:chgData name="Karan.sxn0109@gmail.com" userId="784c236a8fe24598" providerId="LiveId" clId="{D898F33B-67BF-416A-912B-40F69F03BDD6}" dt="2022-08-01T22:10:03.507" v="1375" actId="732"/>
          <ac:picMkLst>
            <pc:docMk/>
            <pc:sldMk cId="319010755" sldId="376"/>
            <ac:picMk id="13" creationId="{330B4CBC-F4A1-890A-1621-79DDEB38137E}"/>
          </ac:picMkLst>
        </pc:picChg>
      </pc:sldChg>
      <pc:sldChg chg="addSp delSp modSp add mod">
        <pc:chgData name="Karan.sxn0109@gmail.com" userId="784c236a8fe24598" providerId="LiveId" clId="{D898F33B-67BF-416A-912B-40F69F03BDD6}" dt="2022-08-01T22:13:13.675" v="1417" actId="20577"/>
        <pc:sldMkLst>
          <pc:docMk/>
          <pc:sldMk cId="2405986188" sldId="377"/>
        </pc:sldMkLst>
        <pc:spChg chg="mod">
          <ac:chgData name="Karan.sxn0109@gmail.com" userId="784c236a8fe24598" providerId="LiveId" clId="{D898F33B-67BF-416A-912B-40F69F03BDD6}" dt="2022-08-01T22:13:13.675" v="1417" actId="20577"/>
          <ac:spMkLst>
            <pc:docMk/>
            <pc:sldMk cId="2405986188" sldId="377"/>
            <ac:spMk id="2" creationId="{E5915D7E-96CE-AD16-3485-78077513806B}"/>
          </ac:spMkLst>
        </pc:spChg>
        <pc:spChg chg="add del mod">
          <ac:chgData name="Karan.sxn0109@gmail.com" userId="784c236a8fe24598" providerId="LiveId" clId="{D898F33B-67BF-416A-912B-40F69F03BDD6}" dt="2022-08-01T22:11:57.315" v="1393" actId="22"/>
          <ac:spMkLst>
            <pc:docMk/>
            <pc:sldMk cId="2405986188" sldId="377"/>
            <ac:spMk id="4" creationId="{206F617E-C9C8-187C-EB9A-2040E2E2200C}"/>
          </ac:spMkLst>
        </pc:spChg>
        <pc:picChg chg="add mod ord modCrop">
          <ac:chgData name="Karan.sxn0109@gmail.com" userId="784c236a8fe24598" providerId="LiveId" clId="{D898F33B-67BF-416A-912B-40F69F03BDD6}" dt="2022-08-01T22:12:29.127" v="1397" actId="14100"/>
          <ac:picMkLst>
            <pc:docMk/>
            <pc:sldMk cId="2405986188" sldId="377"/>
            <ac:picMk id="6" creationId="{0E8EE46C-15B5-714D-9609-6BF4FDF9C9B5}"/>
          </ac:picMkLst>
        </pc:picChg>
        <pc:picChg chg="del mod">
          <ac:chgData name="Karan.sxn0109@gmail.com" userId="784c236a8fe24598" providerId="LiveId" clId="{D898F33B-67BF-416A-912B-40F69F03BDD6}" dt="2022-08-01T22:11:54.519" v="1392" actId="478"/>
          <ac:picMkLst>
            <pc:docMk/>
            <pc:sldMk cId="2405986188" sldId="377"/>
            <ac:picMk id="13" creationId="{330B4CBC-F4A1-890A-1621-79DDEB38137E}"/>
          </ac:picMkLst>
        </pc:picChg>
      </pc:sldChg>
      <pc:sldChg chg="addSp delSp modSp add mod">
        <pc:chgData name="Karan.sxn0109@gmail.com" userId="784c236a8fe24598" providerId="LiveId" clId="{D898F33B-67BF-416A-912B-40F69F03BDD6}" dt="2022-08-01T22:24:17.760" v="1473" actId="14100"/>
        <pc:sldMkLst>
          <pc:docMk/>
          <pc:sldMk cId="748802480" sldId="378"/>
        </pc:sldMkLst>
        <pc:spChg chg="mod">
          <ac:chgData name="Karan.sxn0109@gmail.com" userId="784c236a8fe24598" providerId="LiveId" clId="{D898F33B-67BF-416A-912B-40F69F03BDD6}" dt="2022-08-01T22:14:41.124" v="1439" actId="20577"/>
          <ac:spMkLst>
            <pc:docMk/>
            <pc:sldMk cId="748802480" sldId="378"/>
            <ac:spMk id="2" creationId="{E5915D7E-96CE-AD16-3485-78077513806B}"/>
          </ac:spMkLst>
        </pc:spChg>
        <pc:spChg chg="add del mod">
          <ac:chgData name="Karan.sxn0109@gmail.com" userId="784c236a8fe24598" providerId="LiveId" clId="{D898F33B-67BF-416A-912B-40F69F03BDD6}" dt="2022-08-01T22:17:01.320" v="1456" actId="22"/>
          <ac:spMkLst>
            <pc:docMk/>
            <pc:sldMk cId="748802480" sldId="378"/>
            <ac:spMk id="4" creationId="{2B06E038-BFC4-97E5-1308-C8D8B85A79DA}"/>
          </ac:spMkLst>
        </pc:spChg>
        <pc:spChg chg="add del mod">
          <ac:chgData name="Karan.sxn0109@gmail.com" userId="784c236a8fe24598" providerId="LiveId" clId="{D898F33B-67BF-416A-912B-40F69F03BDD6}" dt="2022-08-01T22:23:55.584" v="1469" actId="22"/>
          <ac:spMkLst>
            <pc:docMk/>
            <pc:sldMk cId="748802480" sldId="378"/>
            <ac:spMk id="9" creationId="{D5352C3E-3F87-1A8F-10A8-94ECE751AB55}"/>
          </ac:spMkLst>
        </pc:spChg>
        <pc:picChg chg="add del mod ord modCrop">
          <ac:chgData name="Karan.sxn0109@gmail.com" userId="784c236a8fe24598" providerId="LiveId" clId="{D898F33B-67BF-416A-912B-40F69F03BDD6}" dt="2022-08-01T22:23:52.519" v="1468" actId="478"/>
          <ac:picMkLst>
            <pc:docMk/>
            <pc:sldMk cId="748802480" sldId="378"/>
            <ac:picMk id="6" creationId="{4ABCC58F-2996-595B-92F1-77B0D011AAAD}"/>
          </ac:picMkLst>
        </pc:picChg>
        <pc:picChg chg="del">
          <ac:chgData name="Karan.sxn0109@gmail.com" userId="784c236a8fe24598" providerId="LiveId" clId="{D898F33B-67BF-416A-912B-40F69F03BDD6}" dt="2022-08-01T22:14:45.951" v="1440" actId="478"/>
          <ac:picMkLst>
            <pc:docMk/>
            <pc:sldMk cId="748802480" sldId="378"/>
            <ac:picMk id="7" creationId="{71F26BBC-6919-820C-D845-1D31BADEA9DC}"/>
          </ac:picMkLst>
        </pc:picChg>
        <pc:picChg chg="add mod ord modCrop">
          <ac:chgData name="Karan.sxn0109@gmail.com" userId="784c236a8fe24598" providerId="LiveId" clId="{D898F33B-67BF-416A-912B-40F69F03BDD6}" dt="2022-08-01T22:24:17.760" v="1473" actId="14100"/>
          <ac:picMkLst>
            <pc:docMk/>
            <pc:sldMk cId="748802480" sldId="378"/>
            <ac:picMk id="11" creationId="{48D5C9A1-24BD-EB18-342C-332ED924A3D4}"/>
          </ac:picMkLst>
        </pc:picChg>
      </pc:sldChg>
      <pc:sldChg chg="addSp delSp modSp add mod">
        <pc:chgData name="Karan.sxn0109@gmail.com" userId="784c236a8fe24598" providerId="LiveId" clId="{D898F33B-67BF-416A-912B-40F69F03BDD6}" dt="2022-08-01T22:27:42.692" v="1536" actId="1038"/>
        <pc:sldMkLst>
          <pc:docMk/>
          <pc:sldMk cId="1096377384" sldId="379"/>
        </pc:sldMkLst>
        <pc:spChg chg="mod">
          <ac:chgData name="Karan.sxn0109@gmail.com" userId="784c236a8fe24598" providerId="LiveId" clId="{D898F33B-67BF-416A-912B-40F69F03BDD6}" dt="2022-08-01T22:25:08.329" v="1499" actId="20577"/>
          <ac:spMkLst>
            <pc:docMk/>
            <pc:sldMk cId="1096377384" sldId="379"/>
            <ac:spMk id="2" creationId="{E5915D7E-96CE-AD16-3485-78077513806B}"/>
          </ac:spMkLst>
        </pc:spChg>
        <pc:spChg chg="add del mod">
          <ac:chgData name="Karan.sxn0109@gmail.com" userId="784c236a8fe24598" providerId="LiveId" clId="{D898F33B-67BF-416A-912B-40F69F03BDD6}" dt="2022-08-01T22:27:02.735" v="1517" actId="22"/>
          <ac:spMkLst>
            <pc:docMk/>
            <pc:sldMk cId="1096377384" sldId="379"/>
            <ac:spMk id="4" creationId="{98BDAFFB-CB9C-A26F-142C-C14A1C9D0BF6}"/>
          </ac:spMkLst>
        </pc:spChg>
        <pc:picChg chg="del">
          <ac:chgData name="Karan.sxn0109@gmail.com" userId="784c236a8fe24598" providerId="LiveId" clId="{D898F33B-67BF-416A-912B-40F69F03BDD6}" dt="2022-08-01T22:25:10.975" v="1500" actId="478"/>
          <ac:picMkLst>
            <pc:docMk/>
            <pc:sldMk cId="1096377384" sldId="379"/>
            <ac:picMk id="6" creationId="{0E8EE46C-15B5-714D-9609-6BF4FDF9C9B5}"/>
          </ac:picMkLst>
        </pc:picChg>
        <pc:picChg chg="add mod ord modCrop">
          <ac:chgData name="Karan.sxn0109@gmail.com" userId="784c236a8fe24598" providerId="LiveId" clId="{D898F33B-67BF-416A-912B-40F69F03BDD6}" dt="2022-08-01T22:27:42.692" v="1536" actId="1038"/>
          <ac:picMkLst>
            <pc:docMk/>
            <pc:sldMk cId="1096377384" sldId="379"/>
            <ac:picMk id="7" creationId="{E8366DDB-31D5-1B7B-E738-454DCAA72E41}"/>
          </ac:picMkLst>
        </pc:picChg>
      </pc:sldChg>
    </pc:docChg>
  </pc:docChgLst>
  <pc:docChgLst>
    <pc:chgData name="Oswaldo Escobar" userId="90a1e9fd8308b2a1" providerId="LiveId" clId="{ACEF4B2E-1AED-4643-89EE-895796A3A1E7}"/>
    <pc:docChg chg="modSld">
      <pc:chgData name="Oswaldo Escobar" userId="90a1e9fd8308b2a1" providerId="LiveId" clId="{ACEF4B2E-1AED-4643-89EE-895796A3A1E7}" dt="2022-08-02T13:10:54.803" v="7" actId="20577"/>
      <pc:docMkLst>
        <pc:docMk/>
      </pc:docMkLst>
      <pc:sldChg chg="modSp mod">
        <pc:chgData name="Oswaldo Escobar" userId="90a1e9fd8308b2a1" providerId="LiveId" clId="{ACEF4B2E-1AED-4643-89EE-895796A3A1E7}" dt="2022-08-02T13:10:54.803" v="7" actId="20577"/>
        <pc:sldMkLst>
          <pc:docMk/>
          <pc:sldMk cId="3333394773" sldId="360"/>
        </pc:sldMkLst>
        <pc:spChg chg="mod">
          <ac:chgData name="Oswaldo Escobar" userId="90a1e9fd8308b2a1" providerId="LiveId" clId="{ACEF4B2E-1AED-4643-89EE-895796A3A1E7}" dt="2022-08-02T13:10:54.803" v="7" actId="20577"/>
          <ac:spMkLst>
            <pc:docMk/>
            <pc:sldMk cId="3333394773" sldId="360"/>
            <ac:spMk id="13" creationId="{50A5FC2E-FC0C-D5A9-632A-58844951AB32}"/>
          </ac:spMkLst>
        </pc:spChg>
      </pc:sldChg>
    </pc:docChg>
  </pc:docChgLst>
  <pc:docChgLst>
    <pc:chgData name="Oswaldo Escobar" userId="90a1e9fd8308b2a1" providerId="LiveId" clId="{8E73559C-C8C0-4CE0-AB25-2E32FA150E62}"/>
    <pc:docChg chg="undo custSel addSld delSld modSld sldOrd">
      <pc:chgData name="Oswaldo Escobar" userId="90a1e9fd8308b2a1" providerId="LiveId" clId="{8E73559C-C8C0-4CE0-AB25-2E32FA150E62}" dt="2022-08-02T19:26:14.834" v="3507" actId="478"/>
      <pc:docMkLst>
        <pc:docMk/>
      </pc:docMkLst>
      <pc:sldChg chg="addSp delSp modSp mod ord">
        <pc:chgData name="Oswaldo Escobar" userId="90a1e9fd8308b2a1" providerId="LiveId" clId="{8E73559C-C8C0-4CE0-AB25-2E32FA150E62}" dt="2022-08-02T16:30:25.543" v="2644" actId="1076"/>
        <pc:sldMkLst>
          <pc:docMk/>
          <pc:sldMk cId="3360384504" sldId="354"/>
        </pc:sldMkLst>
        <pc:spChg chg="del">
          <ac:chgData name="Oswaldo Escobar" userId="90a1e9fd8308b2a1" providerId="LiveId" clId="{8E73559C-C8C0-4CE0-AB25-2E32FA150E62}" dt="2022-08-02T14:44:13.517" v="498" actId="478"/>
          <ac:spMkLst>
            <pc:docMk/>
            <pc:sldMk cId="3360384504" sldId="354"/>
            <ac:spMk id="2" creationId="{68582E0D-BE94-0403-4A86-4092FD470D32}"/>
          </ac:spMkLst>
        </pc:spChg>
        <pc:spChg chg="mod">
          <ac:chgData name="Oswaldo Escobar" userId="90a1e9fd8308b2a1" providerId="LiveId" clId="{8E73559C-C8C0-4CE0-AB25-2E32FA150E62}" dt="2022-08-02T16:29:46.383" v="2630" actId="1076"/>
          <ac:spMkLst>
            <pc:docMk/>
            <pc:sldMk cId="3360384504" sldId="354"/>
            <ac:spMk id="3" creationId="{6E8A51E6-4861-9898-F240-80C28CC0075A}"/>
          </ac:spMkLst>
        </pc:spChg>
        <pc:spChg chg="add del mod">
          <ac:chgData name="Oswaldo Escobar" userId="90a1e9fd8308b2a1" providerId="LiveId" clId="{8E73559C-C8C0-4CE0-AB25-2E32FA150E62}" dt="2022-08-02T14:44:16.439" v="499" actId="478"/>
          <ac:spMkLst>
            <pc:docMk/>
            <pc:sldMk cId="3360384504" sldId="354"/>
            <ac:spMk id="5" creationId="{0AFE0202-DEFE-70A5-F67B-E8A60A13E833}"/>
          </ac:spMkLst>
        </pc:spChg>
        <pc:spChg chg="add mod">
          <ac:chgData name="Oswaldo Escobar" userId="90a1e9fd8308b2a1" providerId="LiveId" clId="{8E73559C-C8C0-4CE0-AB25-2E32FA150E62}" dt="2022-08-02T16:29:37.243" v="2628" actId="1076"/>
          <ac:spMkLst>
            <pc:docMk/>
            <pc:sldMk cId="3360384504" sldId="354"/>
            <ac:spMk id="12" creationId="{D51573B8-B08D-D8DB-D64C-766687816EBC}"/>
          </ac:spMkLst>
        </pc:spChg>
        <pc:spChg chg="add del mod">
          <ac:chgData name="Oswaldo Escobar" userId="90a1e9fd8308b2a1" providerId="LiveId" clId="{8E73559C-C8C0-4CE0-AB25-2E32FA150E62}" dt="2022-08-02T15:56:27.513" v="1998"/>
          <ac:spMkLst>
            <pc:docMk/>
            <pc:sldMk cId="3360384504" sldId="354"/>
            <ac:spMk id="13" creationId="{B2862DE4-47D4-EA78-19F8-180EA0C211A2}"/>
          </ac:spMkLst>
        </pc:spChg>
        <pc:spChg chg="add mod">
          <ac:chgData name="Oswaldo Escobar" userId="90a1e9fd8308b2a1" providerId="LiveId" clId="{8E73559C-C8C0-4CE0-AB25-2E32FA150E62}" dt="2022-08-02T16:29:57.003" v="2632" actId="1076"/>
          <ac:spMkLst>
            <pc:docMk/>
            <pc:sldMk cId="3360384504" sldId="354"/>
            <ac:spMk id="14" creationId="{175F8294-557A-365D-F095-12F1127BD759}"/>
          </ac:spMkLst>
        </pc:spChg>
        <pc:spChg chg="add mod">
          <ac:chgData name="Oswaldo Escobar" userId="90a1e9fd8308b2a1" providerId="LiveId" clId="{8E73559C-C8C0-4CE0-AB25-2E32FA150E62}" dt="2022-08-02T16:30:00.554" v="2633" actId="1076"/>
          <ac:spMkLst>
            <pc:docMk/>
            <pc:sldMk cId="3360384504" sldId="354"/>
            <ac:spMk id="15" creationId="{A033AC16-95B7-F7F6-0AFC-67C392816EDD}"/>
          </ac:spMkLst>
        </pc:spChg>
        <pc:spChg chg="add mod">
          <ac:chgData name="Oswaldo Escobar" userId="90a1e9fd8308b2a1" providerId="LiveId" clId="{8E73559C-C8C0-4CE0-AB25-2E32FA150E62}" dt="2022-08-02T16:30:11.553" v="2637" actId="14100"/>
          <ac:spMkLst>
            <pc:docMk/>
            <pc:sldMk cId="3360384504" sldId="354"/>
            <ac:spMk id="18" creationId="{48269231-2FB1-BD6C-6ED6-A35D1FF2212F}"/>
          </ac:spMkLst>
        </pc:spChg>
        <pc:picChg chg="add del mod">
          <ac:chgData name="Oswaldo Escobar" userId="90a1e9fd8308b2a1" providerId="LiveId" clId="{8E73559C-C8C0-4CE0-AB25-2E32FA150E62}" dt="2022-08-02T15:52:34.977" v="1775" actId="478"/>
          <ac:picMkLst>
            <pc:docMk/>
            <pc:sldMk cId="3360384504" sldId="354"/>
            <ac:picMk id="7" creationId="{D0DD016E-1D1B-DD1D-BF6B-93FEF9C74552}"/>
          </ac:picMkLst>
        </pc:picChg>
        <pc:picChg chg="add del mod">
          <ac:chgData name="Oswaldo Escobar" userId="90a1e9fd8308b2a1" providerId="LiveId" clId="{8E73559C-C8C0-4CE0-AB25-2E32FA150E62}" dt="2022-08-02T15:55:01.857" v="1944" actId="478"/>
          <ac:picMkLst>
            <pc:docMk/>
            <pc:sldMk cId="3360384504" sldId="354"/>
            <ac:picMk id="9" creationId="{7D45AFA2-86B1-B2D0-91E3-45AF147700A0}"/>
          </ac:picMkLst>
        </pc:picChg>
        <pc:picChg chg="add mod">
          <ac:chgData name="Oswaldo Escobar" userId="90a1e9fd8308b2a1" providerId="LiveId" clId="{8E73559C-C8C0-4CE0-AB25-2E32FA150E62}" dt="2022-08-02T16:30:25.543" v="2644" actId="1076"/>
          <ac:picMkLst>
            <pc:docMk/>
            <pc:sldMk cId="3360384504" sldId="354"/>
            <ac:picMk id="11" creationId="{98FFF046-EB74-CB11-4FF8-4373A9AB0E6C}"/>
          </ac:picMkLst>
        </pc:picChg>
        <pc:picChg chg="add mod">
          <ac:chgData name="Oswaldo Escobar" userId="90a1e9fd8308b2a1" providerId="LiveId" clId="{8E73559C-C8C0-4CE0-AB25-2E32FA150E62}" dt="2022-08-02T16:30:15.143" v="2638" actId="1076"/>
          <ac:picMkLst>
            <pc:docMk/>
            <pc:sldMk cId="3360384504" sldId="354"/>
            <ac:picMk id="17" creationId="{302C432E-3853-1333-C8A8-FEC7C34D7FFA}"/>
          </ac:picMkLst>
        </pc:picChg>
        <pc:picChg chg="add mod">
          <ac:chgData name="Oswaldo Escobar" userId="90a1e9fd8308b2a1" providerId="LiveId" clId="{8E73559C-C8C0-4CE0-AB25-2E32FA150E62}" dt="2022-08-02T16:30:18.803" v="2641" actId="1076"/>
          <ac:picMkLst>
            <pc:docMk/>
            <pc:sldMk cId="3360384504" sldId="354"/>
            <ac:picMk id="20" creationId="{F77DE1FD-0F07-81A4-BC02-A111BBCAEC08}"/>
          </ac:picMkLst>
        </pc:picChg>
      </pc:sldChg>
      <pc:sldChg chg="del">
        <pc:chgData name="Oswaldo Escobar" userId="90a1e9fd8308b2a1" providerId="LiveId" clId="{8E73559C-C8C0-4CE0-AB25-2E32FA150E62}" dt="2022-08-02T15:53:27.811" v="1943" actId="47"/>
        <pc:sldMkLst>
          <pc:docMk/>
          <pc:sldMk cId="4051786972" sldId="359"/>
        </pc:sldMkLst>
      </pc:sldChg>
      <pc:sldChg chg="addSp delSp modSp mod">
        <pc:chgData name="Oswaldo Escobar" userId="90a1e9fd8308b2a1" providerId="LiveId" clId="{8E73559C-C8C0-4CE0-AB25-2E32FA150E62}" dt="2022-08-02T16:27:06.913" v="2617" actId="113"/>
        <pc:sldMkLst>
          <pc:docMk/>
          <pc:sldMk cId="3333394773" sldId="360"/>
        </pc:sldMkLst>
        <pc:spChg chg="add del">
          <ac:chgData name="Oswaldo Escobar" userId="90a1e9fd8308b2a1" providerId="LiveId" clId="{8E73559C-C8C0-4CE0-AB25-2E32FA150E62}" dt="2022-08-02T13:52:44.505" v="246" actId="478"/>
          <ac:spMkLst>
            <pc:docMk/>
            <pc:sldMk cId="3333394773" sldId="360"/>
            <ac:spMk id="7" creationId="{50F76A25-9F8E-E794-A184-3400BAADB56F}"/>
          </ac:spMkLst>
        </pc:spChg>
        <pc:spChg chg="add mod">
          <ac:chgData name="Oswaldo Escobar" userId="90a1e9fd8308b2a1" providerId="LiveId" clId="{8E73559C-C8C0-4CE0-AB25-2E32FA150E62}" dt="2022-08-02T15:51:28.807" v="1630" actId="1037"/>
          <ac:spMkLst>
            <pc:docMk/>
            <pc:sldMk cId="3333394773" sldId="360"/>
            <ac:spMk id="8" creationId="{A9363139-F42F-66EC-CDE7-0F10859052AF}"/>
          </ac:spMkLst>
        </pc:spChg>
        <pc:spChg chg="mod">
          <ac:chgData name="Oswaldo Escobar" userId="90a1e9fd8308b2a1" providerId="LiveId" clId="{8E73559C-C8C0-4CE0-AB25-2E32FA150E62}" dt="2022-08-02T16:27:06.913" v="2617" actId="113"/>
          <ac:spMkLst>
            <pc:docMk/>
            <pc:sldMk cId="3333394773" sldId="360"/>
            <ac:spMk id="13" creationId="{50A5FC2E-FC0C-D5A9-632A-58844951AB32}"/>
          </ac:spMkLst>
        </pc:spChg>
        <pc:graphicFrameChg chg="add del mod">
          <ac:chgData name="Oswaldo Escobar" userId="90a1e9fd8308b2a1" providerId="LiveId" clId="{8E73559C-C8C0-4CE0-AB25-2E32FA150E62}" dt="2022-08-02T13:49:16.552" v="1"/>
          <ac:graphicFrameMkLst>
            <pc:docMk/>
            <pc:sldMk cId="3333394773" sldId="360"/>
            <ac:graphicFrameMk id="2" creationId="{F234FB6F-5EB2-83B7-8DE5-ED7B03698DAF}"/>
          </ac:graphicFrameMkLst>
        </pc:graphicFrameChg>
        <pc:picChg chg="add mod">
          <ac:chgData name="Oswaldo Escobar" userId="90a1e9fd8308b2a1" providerId="LiveId" clId="{8E73559C-C8C0-4CE0-AB25-2E32FA150E62}" dt="2022-08-02T15:51:14.407" v="1560" actId="1076"/>
          <ac:picMkLst>
            <pc:docMk/>
            <pc:sldMk cId="3333394773" sldId="360"/>
            <ac:picMk id="5" creationId="{7142F99E-E346-104C-1CE8-1369423F4DCA}"/>
          </ac:picMkLst>
        </pc:picChg>
        <pc:cxnChg chg="mod">
          <ac:chgData name="Oswaldo Escobar" userId="90a1e9fd8308b2a1" providerId="LiveId" clId="{8E73559C-C8C0-4CE0-AB25-2E32FA150E62}" dt="2022-08-02T15:50:27.232" v="1518" actId="1076"/>
          <ac:cxnSpMkLst>
            <pc:docMk/>
            <pc:sldMk cId="3333394773" sldId="360"/>
            <ac:cxnSpMk id="9" creationId="{49E58655-6C7C-047C-2118-B1194041DC73}"/>
          </ac:cxnSpMkLst>
        </pc:cxnChg>
      </pc:sldChg>
      <pc:sldChg chg="addSp delSp modSp mod">
        <pc:chgData name="Oswaldo Escobar" userId="90a1e9fd8308b2a1" providerId="LiveId" clId="{8E73559C-C8C0-4CE0-AB25-2E32FA150E62}" dt="2022-08-02T13:56:28.811" v="276" actId="1076"/>
        <pc:sldMkLst>
          <pc:docMk/>
          <pc:sldMk cId="4127964063" sldId="362"/>
        </pc:sldMkLst>
        <pc:spChg chg="add del mod">
          <ac:chgData name="Oswaldo Escobar" userId="90a1e9fd8308b2a1" providerId="LiveId" clId="{8E73559C-C8C0-4CE0-AB25-2E32FA150E62}" dt="2022-08-02T13:54:16.043" v="260" actId="478"/>
          <ac:spMkLst>
            <pc:docMk/>
            <pc:sldMk cId="4127964063" sldId="362"/>
            <ac:spMk id="4" creationId="{6B5DE040-00E4-68DF-22B3-46D2E2E417B6}"/>
          </ac:spMkLst>
        </pc:spChg>
        <pc:picChg chg="del mod">
          <ac:chgData name="Oswaldo Escobar" userId="90a1e9fd8308b2a1" providerId="LiveId" clId="{8E73559C-C8C0-4CE0-AB25-2E32FA150E62}" dt="2022-08-02T13:54:13.541" v="259" actId="478"/>
          <ac:picMkLst>
            <pc:docMk/>
            <pc:sldMk cId="4127964063" sldId="362"/>
            <ac:picMk id="5" creationId="{6D1A4389-8ECC-8943-E386-E866BF836AF4}"/>
          </ac:picMkLst>
        </pc:picChg>
        <pc:picChg chg="add mod">
          <ac:chgData name="Oswaldo Escobar" userId="90a1e9fd8308b2a1" providerId="LiveId" clId="{8E73559C-C8C0-4CE0-AB25-2E32FA150E62}" dt="2022-08-02T13:55:05.806" v="265" actId="1076"/>
          <ac:picMkLst>
            <pc:docMk/>
            <pc:sldMk cId="4127964063" sldId="362"/>
            <ac:picMk id="7" creationId="{D67BC716-4BF5-D26B-7E56-F6B6BC70465E}"/>
          </ac:picMkLst>
        </pc:picChg>
        <pc:picChg chg="add mod">
          <ac:chgData name="Oswaldo Escobar" userId="90a1e9fd8308b2a1" providerId="LiveId" clId="{8E73559C-C8C0-4CE0-AB25-2E32FA150E62}" dt="2022-08-02T13:55:46.041" v="270" actId="1076"/>
          <ac:picMkLst>
            <pc:docMk/>
            <pc:sldMk cId="4127964063" sldId="362"/>
            <ac:picMk id="9" creationId="{2190F8C6-B7A9-C9E5-EF2B-BE7F4D1594FE}"/>
          </ac:picMkLst>
        </pc:picChg>
        <pc:picChg chg="add mod">
          <ac:chgData name="Oswaldo Escobar" userId="90a1e9fd8308b2a1" providerId="LiveId" clId="{8E73559C-C8C0-4CE0-AB25-2E32FA150E62}" dt="2022-08-02T13:56:28.811" v="276" actId="1076"/>
          <ac:picMkLst>
            <pc:docMk/>
            <pc:sldMk cId="4127964063" sldId="362"/>
            <ac:picMk id="11" creationId="{8A82EFD2-2376-2089-A863-B8680F5019F0}"/>
          </ac:picMkLst>
        </pc:picChg>
      </pc:sldChg>
      <pc:sldChg chg="addSp delSp modSp mod">
        <pc:chgData name="Oswaldo Escobar" userId="90a1e9fd8308b2a1" providerId="LiveId" clId="{8E73559C-C8C0-4CE0-AB25-2E32FA150E62}" dt="2022-08-02T14:00:41.781" v="302" actId="1076"/>
        <pc:sldMkLst>
          <pc:docMk/>
          <pc:sldMk cId="2302366558" sldId="365"/>
        </pc:sldMkLst>
        <pc:spChg chg="add del mod">
          <ac:chgData name="Oswaldo Escobar" userId="90a1e9fd8308b2a1" providerId="LiveId" clId="{8E73559C-C8C0-4CE0-AB25-2E32FA150E62}" dt="2022-08-02T13:57:32.701" v="279" actId="478"/>
          <ac:spMkLst>
            <pc:docMk/>
            <pc:sldMk cId="2302366558" sldId="365"/>
            <ac:spMk id="4" creationId="{76D04EF1-F95B-EB9C-5FD8-DF345E10D491}"/>
          </ac:spMkLst>
        </pc:spChg>
        <pc:picChg chg="add mod">
          <ac:chgData name="Oswaldo Escobar" userId="90a1e9fd8308b2a1" providerId="LiveId" clId="{8E73559C-C8C0-4CE0-AB25-2E32FA150E62}" dt="2022-08-02T13:57:38.441" v="283" actId="14100"/>
          <ac:picMkLst>
            <pc:docMk/>
            <pc:sldMk cId="2302366558" sldId="365"/>
            <ac:picMk id="6" creationId="{582573DE-A33E-CADC-5A08-DB54F38DF0BD}"/>
          </ac:picMkLst>
        </pc:picChg>
        <pc:picChg chg="add mod">
          <ac:chgData name="Oswaldo Escobar" userId="90a1e9fd8308b2a1" providerId="LiveId" clId="{8E73559C-C8C0-4CE0-AB25-2E32FA150E62}" dt="2022-08-02T13:57:56.262" v="288" actId="1076"/>
          <ac:picMkLst>
            <pc:docMk/>
            <pc:sldMk cId="2302366558" sldId="365"/>
            <ac:picMk id="8" creationId="{7D3AF221-60D1-4697-5D9F-721B246AEDA6}"/>
          </ac:picMkLst>
        </pc:picChg>
        <pc:picChg chg="add mod">
          <ac:chgData name="Oswaldo Escobar" userId="90a1e9fd8308b2a1" providerId="LiveId" clId="{8E73559C-C8C0-4CE0-AB25-2E32FA150E62}" dt="2022-08-02T14:00:41.781" v="302" actId="1076"/>
          <ac:picMkLst>
            <pc:docMk/>
            <pc:sldMk cId="2302366558" sldId="365"/>
            <ac:picMk id="10" creationId="{CE738931-4423-0303-6A1F-5E59BFE76659}"/>
          </ac:picMkLst>
        </pc:picChg>
        <pc:picChg chg="del">
          <ac:chgData name="Oswaldo Escobar" userId="90a1e9fd8308b2a1" providerId="LiveId" clId="{8E73559C-C8C0-4CE0-AB25-2E32FA150E62}" dt="2022-08-02T13:57:29.691" v="277" actId="478"/>
          <ac:picMkLst>
            <pc:docMk/>
            <pc:sldMk cId="2302366558" sldId="365"/>
            <ac:picMk id="11" creationId="{1C768D50-C916-1EB0-B435-D188F7A953CF}"/>
          </ac:picMkLst>
        </pc:picChg>
      </pc:sldChg>
      <pc:sldChg chg="addSp delSp modSp mod">
        <pc:chgData name="Oswaldo Escobar" userId="90a1e9fd8308b2a1" providerId="LiveId" clId="{8E73559C-C8C0-4CE0-AB25-2E32FA150E62}" dt="2022-08-02T14:03:25.131" v="323" actId="1076"/>
        <pc:sldMkLst>
          <pc:docMk/>
          <pc:sldMk cId="369659772" sldId="366"/>
        </pc:sldMkLst>
        <pc:spChg chg="add del mod">
          <ac:chgData name="Oswaldo Escobar" userId="90a1e9fd8308b2a1" providerId="LiveId" clId="{8E73559C-C8C0-4CE0-AB25-2E32FA150E62}" dt="2022-08-02T14:02:11.110" v="309" actId="478"/>
          <ac:spMkLst>
            <pc:docMk/>
            <pc:sldMk cId="369659772" sldId="366"/>
            <ac:spMk id="7" creationId="{09F96247-8806-6ADC-250F-C8F7CFAF0EF6}"/>
          </ac:spMkLst>
        </pc:spChg>
        <pc:picChg chg="add mod">
          <ac:chgData name="Oswaldo Escobar" userId="90a1e9fd8308b2a1" providerId="LiveId" clId="{8E73559C-C8C0-4CE0-AB25-2E32FA150E62}" dt="2022-08-02T14:02:06.261" v="307" actId="14100"/>
          <ac:picMkLst>
            <pc:docMk/>
            <pc:sldMk cId="369659772" sldId="366"/>
            <ac:picMk id="4" creationId="{4B5C8AD3-5592-3B86-A52D-44BFA7B0931B}"/>
          </ac:picMkLst>
        </pc:picChg>
        <pc:picChg chg="del">
          <ac:chgData name="Oswaldo Escobar" userId="90a1e9fd8308b2a1" providerId="LiveId" clId="{8E73559C-C8C0-4CE0-AB25-2E32FA150E62}" dt="2022-08-02T14:02:08.470" v="308" actId="478"/>
          <ac:picMkLst>
            <pc:docMk/>
            <pc:sldMk cId="369659772" sldId="366"/>
            <ac:picMk id="6" creationId="{32E2DABB-1AE0-7A6F-2262-6358C724A009}"/>
          </ac:picMkLst>
        </pc:picChg>
        <pc:picChg chg="add mod">
          <ac:chgData name="Oswaldo Escobar" userId="90a1e9fd8308b2a1" providerId="LiveId" clId="{8E73559C-C8C0-4CE0-AB25-2E32FA150E62}" dt="2022-08-02T14:02:48.471" v="316" actId="1076"/>
          <ac:picMkLst>
            <pc:docMk/>
            <pc:sldMk cId="369659772" sldId="366"/>
            <ac:picMk id="9" creationId="{F5EA2353-0FD6-C7BA-5069-A20DEEE3BF15}"/>
          </ac:picMkLst>
        </pc:picChg>
        <pc:picChg chg="add mod">
          <ac:chgData name="Oswaldo Escobar" userId="90a1e9fd8308b2a1" providerId="LiveId" clId="{8E73559C-C8C0-4CE0-AB25-2E32FA150E62}" dt="2022-08-02T14:03:25.131" v="323" actId="1076"/>
          <ac:picMkLst>
            <pc:docMk/>
            <pc:sldMk cId="369659772" sldId="366"/>
            <ac:picMk id="11" creationId="{5709342D-F682-D26C-7A31-1466D9D16246}"/>
          </ac:picMkLst>
        </pc:picChg>
      </pc:sldChg>
      <pc:sldChg chg="addSp delSp modSp mod">
        <pc:chgData name="Oswaldo Escobar" userId="90a1e9fd8308b2a1" providerId="LiveId" clId="{8E73559C-C8C0-4CE0-AB25-2E32FA150E62}" dt="2022-08-02T14:06:05.720" v="338" actId="1076"/>
        <pc:sldMkLst>
          <pc:docMk/>
          <pc:sldMk cId="3862946295" sldId="369"/>
        </pc:sldMkLst>
        <pc:spChg chg="add del mod">
          <ac:chgData name="Oswaldo Escobar" userId="90a1e9fd8308b2a1" providerId="LiveId" clId="{8E73559C-C8C0-4CE0-AB25-2E32FA150E62}" dt="2022-08-02T14:05:01.540" v="329" actId="478"/>
          <ac:spMkLst>
            <pc:docMk/>
            <pc:sldMk cId="3862946295" sldId="369"/>
            <ac:spMk id="6" creationId="{3DB53711-75A8-D979-C9B1-5F4FBDED6912}"/>
          </ac:spMkLst>
        </pc:spChg>
        <pc:picChg chg="add mod">
          <ac:chgData name="Oswaldo Escobar" userId="90a1e9fd8308b2a1" providerId="LiveId" clId="{8E73559C-C8C0-4CE0-AB25-2E32FA150E62}" dt="2022-08-02T14:04:56.931" v="327" actId="1076"/>
          <ac:picMkLst>
            <pc:docMk/>
            <pc:sldMk cId="3862946295" sldId="369"/>
            <ac:picMk id="4" creationId="{CDE7C592-84F3-9E23-8073-3E3B119EEC96}"/>
          </ac:picMkLst>
        </pc:picChg>
        <pc:picChg chg="del">
          <ac:chgData name="Oswaldo Escobar" userId="90a1e9fd8308b2a1" providerId="LiveId" clId="{8E73559C-C8C0-4CE0-AB25-2E32FA150E62}" dt="2022-08-02T14:04:58.351" v="328" actId="478"/>
          <ac:picMkLst>
            <pc:docMk/>
            <pc:sldMk cId="3862946295" sldId="369"/>
            <ac:picMk id="7" creationId="{00156E7E-C8E6-D633-7FED-CDDBD4F64A75}"/>
          </ac:picMkLst>
        </pc:picChg>
        <pc:picChg chg="add mod">
          <ac:chgData name="Oswaldo Escobar" userId="90a1e9fd8308b2a1" providerId="LiveId" clId="{8E73559C-C8C0-4CE0-AB25-2E32FA150E62}" dt="2022-08-02T14:05:40.891" v="332" actId="1076"/>
          <ac:picMkLst>
            <pc:docMk/>
            <pc:sldMk cId="3862946295" sldId="369"/>
            <ac:picMk id="9" creationId="{C86245AD-807F-1C75-7F9E-843C19D4F1B0}"/>
          </ac:picMkLst>
        </pc:picChg>
        <pc:picChg chg="add mod">
          <ac:chgData name="Oswaldo Escobar" userId="90a1e9fd8308b2a1" providerId="LiveId" clId="{8E73559C-C8C0-4CE0-AB25-2E32FA150E62}" dt="2022-08-02T14:06:05.720" v="338" actId="1076"/>
          <ac:picMkLst>
            <pc:docMk/>
            <pc:sldMk cId="3862946295" sldId="369"/>
            <ac:picMk id="11" creationId="{7614E974-79BE-B814-D360-CE8F5E8C7F2E}"/>
          </ac:picMkLst>
        </pc:picChg>
      </pc:sldChg>
      <pc:sldChg chg="addSp delSp modSp mod">
        <pc:chgData name="Oswaldo Escobar" userId="90a1e9fd8308b2a1" providerId="LiveId" clId="{8E73559C-C8C0-4CE0-AB25-2E32FA150E62}" dt="2022-08-02T14:08:40.868" v="357" actId="1076"/>
        <pc:sldMkLst>
          <pc:docMk/>
          <pc:sldMk cId="1039571019" sldId="371"/>
        </pc:sldMkLst>
        <pc:spChg chg="mod">
          <ac:chgData name="Oswaldo Escobar" userId="90a1e9fd8308b2a1" providerId="LiveId" clId="{8E73559C-C8C0-4CE0-AB25-2E32FA150E62}" dt="2022-08-02T14:07:43.881" v="344" actId="26606"/>
          <ac:spMkLst>
            <pc:docMk/>
            <pc:sldMk cId="1039571019" sldId="371"/>
            <ac:spMk id="2" creationId="{E5915D7E-96CE-AD16-3485-78077513806B}"/>
          </ac:spMkLst>
        </pc:spChg>
        <pc:spChg chg="add del">
          <ac:chgData name="Oswaldo Escobar" userId="90a1e9fd8308b2a1" providerId="LiveId" clId="{8E73559C-C8C0-4CE0-AB25-2E32FA150E62}" dt="2022-08-02T14:07:43.881" v="344" actId="26606"/>
          <ac:spMkLst>
            <pc:docMk/>
            <pc:sldMk cId="1039571019" sldId="371"/>
            <ac:spMk id="43" creationId="{39E3965E-AC41-4711-9D10-E25ABB132D86}"/>
          </ac:spMkLst>
        </pc:spChg>
        <pc:spChg chg="add del">
          <ac:chgData name="Oswaldo Escobar" userId="90a1e9fd8308b2a1" providerId="LiveId" clId="{8E73559C-C8C0-4CE0-AB25-2E32FA150E62}" dt="2022-08-02T14:07:43.881" v="344" actId="26606"/>
          <ac:spMkLst>
            <pc:docMk/>
            <pc:sldMk cId="1039571019" sldId="371"/>
            <ac:spMk id="45" creationId="{B4D0E555-16F6-44D0-BF56-AF5FF5BDE9D6}"/>
          </ac:spMkLst>
        </pc:spChg>
        <pc:spChg chg="add del">
          <ac:chgData name="Oswaldo Escobar" userId="90a1e9fd8308b2a1" providerId="LiveId" clId="{8E73559C-C8C0-4CE0-AB25-2E32FA150E62}" dt="2022-08-02T14:07:43.881" v="344" actId="26606"/>
          <ac:spMkLst>
            <pc:docMk/>
            <pc:sldMk cId="1039571019" sldId="371"/>
            <ac:spMk id="46" creationId="{8117041D-1A7B-4ECA-AB68-3CFDB6726B8E}"/>
          </ac:spMkLst>
        </pc:spChg>
        <pc:spChg chg="add del">
          <ac:chgData name="Oswaldo Escobar" userId="90a1e9fd8308b2a1" providerId="LiveId" clId="{8E73559C-C8C0-4CE0-AB25-2E32FA150E62}" dt="2022-08-02T14:07:43.881" v="344" actId="26606"/>
          <ac:spMkLst>
            <pc:docMk/>
            <pc:sldMk cId="1039571019" sldId="371"/>
            <ac:spMk id="52" creationId="{39E3965E-AC41-4711-9D10-E25ABB132D86}"/>
          </ac:spMkLst>
        </pc:spChg>
        <pc:spChg chg="add del">
          <ac:chgData name="Oswaldo Escobar" userId="90a1e9fd8308b2a1" providerId="LiveId" clId="{8E73559C-C8C0-4CE0-AB25-2E32FA150E62}" dt="2022-08-02T14:07:43.881" v="344" actId="26606"/>
          <ac:spMkLst>
            <pc:docMk/>
            <pc:sldMk cId="1039571019" sldId="371"/>
            <ac:spMk id="56" creationId="{A9286AD2-18A9-4868-A4E3-7A2097A20810}"/>
          </ac:spMkLst>
        </pc:spChg>
        <pc:spChg chg="add del">
          <ac:chgData name="Oswaldo Escobar" userId="90a1e9fd8308b2a1" providerId="LiveId" clId="{8E73559C-C8C0-4CE0-AB25-2E32FA150E62}" dt="2022-08-02T14:07:43.881" v="344" actId="26606"/>
          <ac:spMkLst>
            <pc:docMk/>
            <pc:sldMk cId="1039571019" sldId="371"/>
            <ac:spMk id="60" creationId="{B8552A09-235F-4027-B9C7-B09D159C7FA3}"/>
          </ac:spMkLst>
        </pc:spChg>
        <pc:picChg chg="add mod">
          <ac:chgData name="Oswaldo Escobar" userId="90a1e9fd8308b2a1" providerId="LiveId" clId="{8E73559C-C8C0-4CE0-AB25-2E32FA150E62}" dt="2022-08-02T14:07:43.881" v="344" actId="26606"/>
          <ac:picMkLst>
            <pc:docMk/>
            <pc:sldMk cId="1039571019" sldId="371"/>
            <ac:picMk id="4" creationId="{A1C7B382-6983-CE7C-48B6-FA6DC4490AD0}"/>
          </ac:picMkLst>
        </pc:picChg>
        <pc:picChg chg="del mod">
          <ac:chgData name="Oswaldo Escobar" userId="90a1e9fd8308b2a1" providerId="LiveId" clId="{8E73559C-C8C0-4CE0-AB25-2E32FA150E62}" dt="2022-08-02T14:07:50.398" v="345" actId="478"/>
          <ac:picMkLst>
            <pc:docMk/>
            <pc:sldMk cId="1039571019" sldId="371"/>
            <ac:picMk id="6" creationId="{8D500414-3F0E-9BBE-B136-7B98FA214E3D}"/>
          </ac:picMkLst>
        </pc:picChg>
        <pc:picChg chg="add mod">
          <ac:chgData name="Oswaldo Escobar" userId="90a1e9fd8308b2a1" providerId="LiveId" clId="{8E73559C-C8C0-4CE0-AB25-2E32FA150E62}" dt="2022-08-02T14:08:18.101" v="352" actId="1076"/>
          <ac:picMkLst>
            <pc:docMk/>
            <pc:sldMk cId="1039571019" sldId="371"/>
            <ac:picMk id="7" creationId="{E615A679-7133-648A-E0DD-A3010411C5C4}"/>
          </ac:picMkLst>
        </pc:picChg>
        <pc:picChg chg="add mod">
          <ac:chgData name="Oswaldo Escobar" userId="90a1e9fd8308b2a1" providerId="LiveId" clId="{8E73559C-C8C0-4CE0-AB25-2E32FA150E62}" dt="2022-08-02T14:08:40.868" v="357" actId="1076"/>
          <ac:picMkLst>
            <pc:docMk/>
            <pc:sldMk cId="1039571019" sldId="371"/>
            <ac:picMk id="9" creationId="{D7D49776-67A1-04A0-5A93-1B70FED910AC}"/>
          </ac:picMkLst>
        </pc:picChg>
        <pc:cxnChg chg="add del">
          <ac:chgData name="Oswaldo Escobar" userId="90a1e9fd8308b2a1" providerId="LiveId" clId="{8E73559C-C8C0-4CE0-AB25-2E32FA150E62}" dt="2022-08-02T14:07:43.881" v="344" actId="26606"/>
          <ac:cxnSpMkLst>
            <pc:docMk/>
            <pc:sldMk cId="1039571019" sldId="371"/>
            <ac:cxnSpMk id="44" creationId="{1F5DC8C3-BA5F-4EED-BB9A-A14272BD82A1}"/>
          </ac:cxnSpMkLst>
        </pc:cxnChg>
        <pc:cxnChg chg="add del">
          <ac:chgData name="Oswaldo Escobar" userId="90a1e9fd8308b2a1" providerId="LiveId" clId="{8E73559C-C8C0-4CE0-AB25-2E32FA150E62}" dt="2022-08-02T14:07:43.881" v="344" actId="26606"/>
          <ac:cxnSpMkLst>
            <pc:docMk/>
            <pc:sldMk cId="1039571019" sldId="371"/>
            <ac:cxnSpMk id="47" creationId="{ABCD2462-4C1E-401A-AC2D-F799A138B245}"/>
          </ac:cxnSpMkLst>
        </pc:cxnChg>
        <pc:cxnChg chg="add del">
          <ac:chgData name="Oswaldo Escobar" userId="90a1e9fd8308b2a1" providerId="LiveId" clId="{8E73559C-C8C0-4CE0-AB25-2E32FA150E62}" dt="2022-08-02T14:07:43.881" v="344" actId="26606"/>
          <ac:cxnSpMkLst>
            <pc:docMk/>
            <pc:sldMk cId="1039571019" sldId="371"/>
            <ac:cxnSpMk id="54" creationId="{1F5DC8C3-BA5F-4EED-BB9A-A14272BD82A1}"/>
          </ac:cxnSpMkLst>
        </pc:cxnChg>
        <pc:cxnChg chg="add del">
          <ac:chgData name="Oswaldo Escobar" userId="90a1e9fd8308b2a1" providerId="LiveId" clId="{8E73559C-C8C0-4CE0-AB25-2E32FA150E62}" dt="2022-08-02T14:07:43.881" v="344" actId="26606"/>
          <ac:cxnSpMkLst>
            <pc:docMk/>
            <pc:sldMk cId="1039571019" sldId="371"/>
            <ac:cxnSpMk id="58" creationId="{E7A7CD63-7EC3-44F3-95D0-595C4019FF24}"/>
          </ac:cxnSpMkLst>
        </pc:cxnChg>
      </pc:sldChg>
      <pc:sldChg chg="addSp delSp modSp mod">
        <pc:chgData name="Oswaldo Escobar" userId="90a1e9fd8308b2a1" providerId="LiveId" clId="{8E73559C-C8C0-4CE0-AB25-2E32FA150E62}" dt="2022-08-02T14:11:07.162" v="373" actId="1076"/>
        <pc:sldMkLst>
          <pc:docMk/>
          <pc:sldMk cId="153487777" sldId="372"/>
        </pc:sldMkLst>
        <pc:spChg chg="add del mod">
          <ac:chgData name="Oswaldo Escobar" userId="90a1e9fd8308b2a1" providerId="LiveId" clId="{8E73559C-C8C0-4CE0-AB25-2E32FA150E62}" dt="2022-08-02T14:10:25.640" v="364" actId="478"/>
          <ac:spMkLst>
            <pc:docMk/>
            <pc:sldMk cId="153487777" sldId="372"/>
            <ac:spMk id="7" creationId="{4E5CFFC5-B92F-221D-988F-459423951357}"/>
          </ac:spMkLst>
        </pc:spChg>
        <pc:picChg chg="add mod">
          <ac:chgData name="Oswaldo Escobar" userId="90a1e9fd8308b2a1" providerId="LiveId" clId="{8E73559C-C8C0-4CE0-AB25-2E32FA150E62}" dt="2022-08-02T14:10:19.921" v="362" actId="14100"/>
          <ac:picMkLst>
            <pc:docMk/>
            <pc:sldMk cId="153487777" sldId="372"/>
            <ac:picMk id="4" creationId="{4D1FB5D3-03C8-2EB6-7BE0-6807E271BA9A}"/>
          </ac:picMkLst>
        </pc:picChg>
        <pc:picChg chg="del">
          <ac:chgData name="Oswaldo Escobar" userId="90a1e9fd8308b2a1" providerId="LiveId" clId="{8E73559C-C8C0-4CE0-AB25-2E32FA150E62}" dt="2022-08-02T14:10:21.840" v="363" actId="478"/>
          <ac:picMkLst>
            <pc:docMk/>
            <pc:sldMk cId="153487777" sldId="372"/>
            <ac:picMk id="6" creationId="{2ECEE4FF-26F9-C80A-8992-859659937392}"/>
          </ac:picMkLst>
        </pc:picChg>
        <pc:picChg chg="add mod">
          <ac:chgData name="Oswaldo Escobar" userId="90a1e9fd8308b2a1" providerId="LiveId" clId="{8E73559C-C8C0-4CE0-AB25-2E32FA150E62}" dt="2022-08-02T14:10:47.090" v="370" actId="1076"/>
          <ac:picMkLst>
            <pc:docMk/>
            <pc:sldMk cId="153487777" sldId="372"/>
            <ac:picMk id="9" creationId="{BA8145A5-03B7-D875-0E65-2F04841E2055}"/>
          </ac:picMkLst>
        </pc:picChg>
        <pc:picChg chg="add mod">
          <ac:chgData name="Oswaldo Escobar" userId="90a1e9fd8308b2a1" providerId="LiveId" clId="{8E73559C-C8C0-4CE0-AB25-2E32FA150E62}" dt="2022-08-02T14:11:07.162" v="373" actId="1076"/>
          <ac:picMkLst>
            <pc:docMk/>
            <pc:sldMk cId="153487777" sldId="372"/>
            <ac:picMk id="11" creationId="{212A3874-2608-B409-EB7B-68D6F3A31AC9}"/>
          </ac:picMkLst>
        </pc:picChg>
      </pc:sldChg>
      <pc:sldChg chg="addSp delSp modSp mod">
        <pc:chgData name="Oswaldo Escobar" userId="90a1e9fd8308b2a1" providerId="LiveId" clId="{8E73559C-C8C0-4CE0-AB25-2E32FA150E62}" dt="2022-08-02T14:16:09.878" v="392" actId="1076"/>
        <pc:sldMkLst>
          <pc:docMk/>
          <pc:sldMk cId="1193767085" sldId="373"/>
        </pc:sldMkLst>
        <pc:spChg chg="add del mod">
          <ac:chgData name="Oswaldo Escobar" userId="90a1e9fd8308b2a1" providerId="LiveId" clId="{8E73559C-C8C0-4CE0-AB25-2E32FA150E62}" dt="2022-08-02T14:13:04.620" v="375" actId="478"/>
          <ac:spMkLst>
            <pc:docMk/>
            <pc:sldMk cId="1193767085" sldId="373"/>
            <ac:spMk id="4" creationId="{7CBB5474-F37C-72FF-4A6E-6FB75BC24634}"/>
          </ac:spMkLst>
        </pc:spChg>
        <pc:picChg chg="add del mod">
          <ac:chgData name="Oswaldo Escobar" userId="90a1e9fd8308b2a1" providerId="LiveId" clId="{8E73559C-C8C0-4CE0-AB25-2E32FA150E62}" dt="2022-08-02T14:13:10.782" v="379" actId="478"/>
          <ac:picMkLst>
            <pc:docMk/>
            <pc:sldMk cId="1193767085" sldId="373"/>
            <ac:picMk id="6" creationId="{D5AD5DFE-E72E-3DDC-3491-078C4DA84E98}"/>
          </ac:picMkLst>
        </pc:picChg>
        <pc:picChg chg="del">
          <ac:chgData name="Oswaldo Escobar" userId="90a1e9fd8308b2a1" providerId="LiveId" clId="{8E73559C-C8C0-4CE0-AB25-2E32FA150E62}" dt="2022-08-02T14:13:00.675" v="374" actId="478"/>
          <ac:picMkLst>
            <pc:docMk/>
            <pc:sldMk cId="1193767085" sldId="373"/>
            <ac:picMk id="7" creationId="{C1EBEFCA-51C6-B4FB-BE33-7069458FEE8E}"/>
          </ac:picMkLst>
        </pc:picChg>
        <pc:picChg chg="add mod">
          <ac:chgData name="Oswaldo Escobar" userId="90a1e9fd8308b2a1" providerId="LiveId" clId="{8E73559C-C8C0-4CE0-AB25-2E32FA150E62}" dt="2022-08-02T14:13:38.320" v="384" actId="1076"/>
          <ac:picMkLst>
            <pc:docMk/>
            <pc:sldMk cId="1193767085" sldId="373"/>
            <ac:picMk id="9" creationId="{9BB1E156-6875-88EE-3069-9BB1C56AE63D}"/>
          </ac:picMkLst>
        </pc:picChg>
        <pc:picChg chg="add mod">
          <ac:chgData name="Oswaldo Escobar" userId="90a1e9fd8308b2a1" providerId="LiveId" clId="{8E73559C-C8C0-4CE0-AB25-2E32FA150E62}" dt="2022-08-02T14:13:56.551" v="388" actId="1076"/>
          <ac:picMkLst>
            <pc:docMk/>
            <pc:sldMk cId="1193767085" sldId="373"/>
            <ac:picMk id="11" creationId="{5FAA4BEE-1FBE-8F01-B093-12AE10D95E89}"/>
          </ac:picMkLst>
        </pc:picChg>
        <pc:picChg chg="add mod">
          <ac:chgData name="Oswaldo Escobar" userId="90a1e9fd8308b2a1" providerId="LiveId" clId="{8E73559C-C8C0-4CE0-AB25-2E32FA150E62}" dt="2022-08-02T14:16:09.878" v="392" actId="1076"/>
          <ac:picMkLst>
            <pc:docMk/>
            <pc:sldMk cId="1193767085" sldId="373"/>
            <ac:picMk id="13" creationId="{2C93CB95-7754-36A6-7DB9-F2800C5AF22C}"/>
          </ac:picMkLst>
        </pc:picChg>
      </pc:sldChg>
      <pc:sldChg chg="addSp delSp modSp mod">
        <pc:chgData name="Oswaldo Escobar" userId="90a1e9fd8308b2a1" providerId="LiveId" clId="{8E73559C-C8C0-4CE0-AB25-2E32FA150E62}" dt="2022-08-02T14:20:43.680" v="411" actId="1076"/>
        <pc:sldMkLst>
          <pc:docMk/>
          <pc:sldMk cId="368077658" sldId="374"/>
        </pc:sldMkLst>
        <pc:spChg chg="add del mod">
          <ac:chgData name="Oswaldo Escobar" userId="90a1e9fd8308b2a1" providerId="LiveId" clId="{8E73559C-C8C0-4CE0-AB25-2E32FA150E62}" dt="2022-08-02T14:19:46.106" v="402" actId="478"/>
          <ac:spMkLst>
            <pc:docMk/>
            <pc:sldMk cId="368077658" sldId="374"/>
            <ac:spMk id="7" creationId="{C9E213ED-A853-82BF-AD3B-85AE481381F6}"/>
          </ac:spMkLst>
        </pc:spChg>
        <pc:picChg chg="add mod">
          <ac:chgData name="Oswaldo Escobar" userId="90a1e9fd8308b2a1" providerId="LiveId" clId="{8E73559C-C8C0-4CE0-AB25-2E32FA150E62}" dt="2022-08-02T14:19:43.161" v="399" actId="1076"/>
          <ac:picMkLst>
            <pc:docMk/>
            <pc:sldMk cId="368077658" sldId="374"/>
            <ac:picMk id="4" creationId="{DC976D56-462B-83B1-A712-72D1910B1A55}"/>
          </ac:picMkLst>
        </pc:picChg>
        <pc:picChg chg="del">
          <ac:chgData name="Oswaldo Escobar" userId="90a1e9fd8308b2a1" providerId="LiveId" clId="{8E73559C-C8C0-4CE0-AB25-2E32FA150E62}" dt="2022-08-02T14:19:44.491" v="400" actId="478"/>
          <ac:picMkLst>
            <pc:docMk/>
            <pc:sldMk cId="368077658" sldId="374"/>
            <ac:picMk id="6" creationId="{BFE4385B-9B8E-3648-BB57-60BE26518627}"/>
          </ac:picMkLst>
        </pc:picChg>
        <pc:picChg chg="add mod">
          <ac:chgData name="Oswaldo Escobar" userId="90a1e9fd8308b2a1" providerId="LiveId" clId="{8E73559C-C8C0-4CE0-AB25-2E32FA150E62}" dt="2022-08-02T14:20:06.870" v="406" actId="1076"/>
          <ac:picMkLst>
            <pc:docMk/>
            <pc:sldMk cId="368077658" sldId="374"/>
            <ac:picMk id="9" creationId="{1DFAD9BC-91EF-7914-1615-06C4C0AC6E21}"/>
          </ac:picMkLst>
        </pc:picChg>
        <pc:picChg chg="add mod">
          <ac:chgData name="Oswaldo Escobar" userId="90a1e9fd8308b2a1" providerId="LiveId" clId="{8E73559C-C8C0-4CE0-AB25-2E32FA150E62}" dt="2022-08-02T14:20:43.680" v="411" actId="1076"/>
          <ac:picMkLst>
            <pc:docMk/>
            <pc:sldMk cId="368077658" sldId="374"/>
            <ac:picMk id="11" creationId="{D5F7A391-AA44-C324-5DFA-9B5908643516}"/>
          </ac:picMkLst>
        </pc:picChg>
      </pc:sldChg>
      <pc:sldChg chg="addSp delSp modSp mod">
        <pc:chgData name="Oswaldo Escobar" userId="90a1e9fd8308b2a1" providerId="LiveId" clId="{8E73559C-C8C0-4CE0-AB25-2E32FA150E62}" dt="2022-08-02T14:24:58.230" v="422" actId="1076"/>
        <pc:sldMkLst>
          <pc:docMk/>
          <pc:sldMk cId="1052530197" sldId="375"/>
        </pc:sldMkLst>
        <pc:spChg chg="add del mod">
          <ac:chgData name="Oswaldo Escobar" userId="90a1e9fd8308b2a1" providerId="LiveId" clId="{8E73559C-C8C0-4CE0-AB25-2E32FA150E62}" dt="2022-08-02T14:22:30.680" v="416" actId="478"/>
          <ac:spMkLst>
            <pc:docMk/>
            <pc:sldMk cId="1052530197" sldId="375"/>
            <ac:spMk id="6" creationId="{CDE93F7F-2898-FD8A-6854-C0E0C50E6D95}"/>
          </ac:spMkLst>
        </pc:spChg>
        <pc:picChg chg="add mod">
          <ac:chgData name="Oswaldo Escobar" userId="90a1e9fd8308b2a1" providerId="LiveId" clId="{8E73559C-C8C0-4CE0-AB25-2E32FA150E62}" dt="2022-08-02T14:22:28.690" v="414" actId="14100"/>
          <ac:picMkLst>
            <pc:docMk/>
            <pc:sldMk cId="1052530197" sldId="375"/>
            <ac:picMk id="4" creationId="{926965B6-E0C1-4C5E-A21F-514A301A3150}"/>
          </ac:picMkLst>
        </pc:picChg>
        <pc:picChg chg="del">
          <ac:chgData name="Oswaldo Escobar" userId="90a1e9fd8308b2a1" providerId="LiveId" clId="{8E73559C-C8C0-4CE0-AB25-2E32FA150E62}" dt="2022-08-02T14:22:29.765" v="415" actId="478"/>
          <ac:picMkLst>
            <pc:docMk/>
            <pc:sldMk cId="1052530197" sldId="375"/>
            <ac:picMk id="7" creationId="{71F26BBC-6919-820C-D845-1D31BADEA9DC}"/>
          </ac:picMkLst>
        </pc:picChg>
        <pc:picChg chg="add mod">
          <ac:chgData name="Oswaldo Escobar" userId="90a1e9fd8308b2a1" providerId="LiveId" clId="{8E73559C-C8C0-4CE0-AB25-2E32FA150E62}" dt="2022-08-02T14:22:50.594" v="419" actId="1076"/>
          <ac:picMkLst>
            <pc:docMk/>
            <pc:sldMk cId="1052530197" sldId="375"/>
            <ac:picMk id="9" creationId="{EF4DD538-3893-EACF-206C-F829C7853767}"/>
          </ac:picMkLst>
        </pc:picChg>
        <pc:picChg chg="add mod">
          <ac:chgData name="Oswaldo Escobar" userId="90a1e9fd8308b2a1" providerId="LiveId" clId="{8E73559C-C8C0-4CE0-AB25-2E32FA150E62}" dt="2022-08-02T14:24:58.230" v="422" actId="1076"/>
          <ac:picMkLst>
            <pc:docMk/>
            <pc:sldMk cId="1052530197" sldId="375"/>
            <ac:picMk id="11" creationId="{194E5BA1-6A32-2E99-CE44-C0BAEEA80A09}"/>
          </ac:picMkLst>
        </pc:picChg>
      </pc:sldChg>
      <pc:sldChg chg="addSp delSp modSp mod">
        <pc:chgData name="Oswaldo Escobar" userId="90a1e9fd8308b2a1" providerId="LiveId" clId="{8E73559C-C8C0-4CE0-AB25-2E32FA150E62}" dt="2022-08-02T14:31:22.981" v="462" actId="1076"/>
        <pc:sldMkLst>
          <pc:docMk/>
          <pc:sldMk cId="319010755" sldId="376"/>
        </pc:sldMkLst>
        <pc:spChg chg="add del mod">
          <ac:chgData name="Oswaldo Escobar" userId="90a1e9fd8308b2a1" providerId="LiveId" clId="{8E73559C-C8C0-4CE0-AB25-2E32FA150E62}" dt="2022-08-02T14:28:41.991" v="437" actId="478"/>
          <ac:spMkLst>
            <pc:docMk/>
            <pc:sldMk cId="319010755" sldId="376"/>
            <ac:spMk id="4" creationId="{33D5EF08-A3AF-CDB4-C30E-D6D289DCDD21}"/>
          </ac:spMkLst>
        </pc:spChg>
        <pc:picChg chg="add mod">
          <ac:chgData name="Oswaldo Escobar" userId="90a1e9fd8308b2a1" providerId="LiveId" clId="{8E73559C-C8C0-4CE0-AB25-2E32FA150E62}" dt="2022-08-02T14:29:55.440" v="441" actId="1076"/>
          <ac:picMkLst>
            <pc:docMk/>
            <pc:sldMk cId="319010755" sldId="376"/>
            <ac:picMk id="6" creationId="{65FCE3AC-6A65-E1DD-06E9-FD17BC35EC15}"/>
          </ac:picMkLst>
        </pc:picChg>
        <pc:picChg chg="add del mod">
          <ac:chgData name="Oswaldo Escobar" userId="90a1e9fd8308b2a1" providerId="LiveId" clId="{8E73559C-C8C0-4CE0-AB25-2E32FA150E62}" dt="2022-08-02T14:30:23.160" v="450" actId="478"/>
          <ac:picMkLst>
            <pc:docMk/>
            <pc:sldMk cId="319010755" sldId="376"/>
            <ac:picMk id="8" creationId="{1D8A1CF6-867D-93E7-B159-D70B38106D7C}"/>
          </ac:picMkLst>
        </pc:picChg>
        <pc:picChg chg="add mod">
          <ac:chgData name="Oswaldo Escobar" userId="90a1e9fd8308b2a1" providerId="LiveId" clId="{8E73559C-C8C0-4CE0-AB25-2E32FA150E62}" dt="2022-08-02T14:31:04.121" v="459" actId="1076"/>
          <ac:picMkLst>
            <pc:docMk/>
            <pc:sldMk cId="319010755" sldId="376"/>
            <ac:picMk id="10" creationId="{A7AEE415-6735-F3D1-996A-70A35B06E8E4}"/>
          </ac:picMkLst>
        </pc:picChg>
        <pc:picChg chg="add mod">
          <ac:chgData name="Oswaldo Escobar" userId="90a1e9fd8308b2a1" providerId="LiveId" clId="{8E73559C-C8C0-4CE0-AB25-2E32FA150E62}" dt="2022-08-02T14:31:22.981" v="462" actId="1076"/>
          <ac:picMkLst>
            <pc:docMk/>
            <pc:sldMk cId="319010755" sldId="376"/>
            <ac:picMk id="12" creationId="{0A3C5E68-179A-B5E0-2834-FCF5EC4CEF9F}"/>
          </ac:picMkLst>
        </pc:picChg>
        <pc:picChg chg="del">
          <ac:chgData name="Oswaldo Escobar" userId="90a1e9fd8308b2a1" providerId="LiveId" clId="{8E73559C-C8C0-4CE0-AB25-2E32FA150E62}" dt="2022-08-02T14:28:38.444" v="436" actId="478"/>
          <ac:picMkLst>
            <pc:docMk/>
            <pc:sldMk cId="319010755" sldId="376"/>
            <ac:picMk id="13" creationId="{330B4CBC-F4A1-890A-1621-79DDEB38137E}"/>
          </ac:picMkLst>
        </pc:picChg>
      </pc:sldChg>
      <pc:sldChg chg="addSp delSp modSp mod">
        <pc:chgData name="Oswaldo Escobar" userId="90a1e9fd8308b2a1" providerId="LiveId" clId="{8E73559C-C8C0-4CE0-AB25-2E32FA150E62}" dt="2022-08-02T14:34:27.730" v="481" actId="1076"/>
        <pc:sldMkLst>
          <pc:docMk/>
          <pc:sldMk cId="2405986188" sldId="377"/>
        </pc:sldMkLst>
        <pc:spChg chg="add del mod">
          <ac:chgData name="Oswaldo Escobar" userId="90a1e9fd8308b2a1" providerId="LiveId" clId="{8E73559C-C8C0-4CE0-AB25-2E32FA150E62}" dt="2022-08-02T14:31:37.740" v="464" actId="478"/>
          <ac:spMkLst>
            <pc:docMk/>
            <pc:sldMk cId="2405986188" sldId="377"/>
            <ac:spMk id="4" creationId="{B7FB9249-9509-78CD-FCB3-F36945020415}"/>
          </ac:spMkLst>
        </pc:spChg>
        <pc:picChg chg="del">
          <ac:chgData name="Oswaldo Escobar" userId="90a1e9fd8308b2a1" providerId="LiveId" clId="{8E73559C-C8C0-4CE0-AB25-2E32FA150E62}" dt="2022-08-02T14:31:36.475" v="463" actId="478"/>
          <ac:picMkLst>
            <pc:docMk/>
            <pc:sldMk cId="2405986188" sldId="377"/>
            <ac:picMk id="6" creationId="{0E8EE46C-15B5-714D-9609-6BF4FDF9C9B5}"/>
          </ac:picMkLst>
        </pc:picChg>
        <pc:picChg chg="add mod">
          <ac:chgData name="Oswaldo Escobar" userId="90a1e9fd8308b2a1" providerId="LiveId" clId="{8E73559C-C8C0-4CE0-AB25-2E32FA150E62}" dt="2022-08-02T14:33:04.170" v="471" actId="1076"/>
          <ac:picMkLst>
            <pc:docMk/>
            <pc:sldMk cId="2405986188" sldId="377"/>
            <ac:picMk id="7" creationId="{750CA0BE-6D5A-9529-64A1-8B3B01B94BC9}"/>
          </ac:picMkLst>
        </pc:picChg>
        <pc:picChg chg="add mod">
          <ac:chgData name="Oswaldo Escobar" userId="90a1e9fd8308b2a1" providerId="LiveId" clId="{8E73559C-C8C0-4CE0-AB25-2E32FA150E62}" dt="2022-08-02T14:33:51.457" v="478" actId="14100"/>
          <ac:picMkLst>
            <pc:docMk/>
            <pc:sldMk cId="2405986188" sldId="377"/>
            <ac:picMk id="9" creationId="{2233E08F-AD38-FD9A-4401-5A0E09E846E8}"/>
          </ac:picMkLst>
        </pc:picChg>
        <pc:picChg chg="add mod">
          <ac:chgData name="Oswaldo Escobar" userId="90a1e9fd8308b2a1" providerId="LiveId" clId="{8E73559C-C8C0-4CE0-AB25-2E32FA150E62}" dt="2022-08-02T14:34:27.730" v="481" actId="1076"/>
          <ac:picMkLst>
            <pc:docMk/>
            <pc:sldMk cId="2405986188" sldId="377"/>
            <ac:picMk id="11" creationId="{37F23475-7880-67E1-0555-CCD2A29F6C5C}"/>
          </ac:picMkLst>
        </pc:picChg>
      </pc:sldChg>
      <pc:sldChg chg="addSp delSp modSp mod">
        <pc:chgData name="Oswaldo Escobar" userId="90a1e9fd8308b2a1" providerId="LiveId" clId="{8E73559C-C8C0-4CE0-AB25-2E32FA150E62}" dt="2022-08-02T14:28:29.940" v="435" actId="1076"/>
        <pc:sldMkLst>
          <pc:docMk/>
          <pc:sldMk cId="748802480" sldId="378"/>
        </pc:sldMkLst>
        <pc:spChg chg="add del mod">
          <ac:chgData name="Oswaldo Escobar" userId="90a1e9fd8308b2a1" providerId="LiveId" clId="{8E73559C-C8C0-4CE0-AB25-2E32FA150E62}" dt="2022-08-02T14:27:33.020" v="428" actId="478"/>
          <ac:spMkLst>
            <pc:docMk/>
            <pc:sldMk cId="748802480" sldId="378"/>
            <ac:spMk id="6" creationId="{8732F6B5-A425-0CBF-704C-E393410DA5E5}"/>
          </ac:spMkLst>
        </pc:spChg>
        <pc:picChg chg="add mod">
          <ac:chgData name="Oswaldo Escobar" userId="90a1e9fd8308b2a1" providerId="LiveId" clId="{8E73559C-C8C0-4CE0-AB25-2E32FA150E62}" dt="2022-08-02T14:27:29.700" v="426" actId="1076"/>
          <ac:picMkLst>
            <pc:docMk/>
            <pc:sldMk cId="748802480" sldId="378"/>
            <ac:picMk id="4" creationId="{AD1F1E49-48AC-2391-FB75-0E01AD508562}"/>
          </ac:picMkLst>
        </pc:picChg>
        <pc:picChg chg="add mod">
          <ac:chgData name="Oswaldo Escobar" userId="90a1e9fd8308b2a1" providerId="LiveId" clId="{8E73559C-C8C0-4CE0-AB25-2E32FA150E62}" dt="2022-08-02T14:28:25.343" v="431" actId="14100"/>
          <ac:picMkLst>
            <pc:docMk/>
            <pc:sldMk cId="748802480" sldId="378"/>
            <ac:picMk id="8" creationId="{DE108D1C-6B03-2FF2-D608-93EE1757F5FF}"/>
          </ac:picMkLst>
        </pc:picChg>
        <pc:picChg chg="add mod">
          <ac:chgData name="Oswaldo Escobar" userId="90a1e9fd8308b2a1" providerId="LiveId" clId="{8E73559C-C8C0-4CE0-AB25-2E32FA150E62}" dt="2022-08-02T14:28:29.940" v="435" actId="1076"/>
          <ac:picMkLst>
            <pc:docMk/>
            <pc:sldMk cId="748802480" sldId="378"/>
            <ac:picMk id="10" creationId="{570607AF-B0C6-C1BD-4524-D1968C501ADD}"/>
          </ac:picMkLst>
        </pc:picChg>
        <pc:picChg chg="del">
          <ac:chgData name="Oswaldo Escobar" userId="90a1e9fd8308b2a1" providerId="LiveId" clId="{8E73559C-C8C0-4CE0-AB25-2E32FA150E62}" dt="2022-08-02T14:27:31.170" v="427" actId="478"/>
          <ac:picMkLst>
            <pc:docMk/>
            <pc:sldMk cId="748802480" sldId="378"/>
            <ac:picMk id="11" creationId="{48D5C9A1-24BD-EB18-342C-332ED924A3D4}"/>
          </ac:picMkLst>
        </pc:picChg>
      </pc:sldChg>
      <pc:sldChg chg="addSp delSp modSp mod">
        <pc:chgData name="Oswaldo Escobar" userId="90a1e9fd8308b2a1" providerId="LiveId" clId="{8E73559C-C8C0-4CE0-AB25-2E32FA150E62}" dt="2022-08-02T14:36:59.319" v="495" actId="1076"/>
        <pc:sldMkLst>
          <pc:docMk/>
          <pc:sldMk cId="1096377384" sldId="379"/>
        </pc:sldMkLst>
        <pc:spChg chg="add del mod">
          <ac:chgData name="Oswaldo Escobar" userId="90a1e9fd8308b2a1" providerId="LiveId" clId="{8E73559C-C8C0-4CE0-AB25-2E32FA150E62}" dt="2022-08-02T14:34:38.570" v="483" actId="478"/>
          <ac:spMkLst>
            <pc:docMk/>
            <pc:sldMk cId="1096377384" sldId="379"/>
            <ac:spMk id="4" creationId="{CD5F96D2-2BAB-EB28-F526-EDC2F9C5DBC9}"/>
          </ac:spMkLst>
        </pc:spChg>
        <pc:picChg chg="add mod">
          <ac:chgData name="Oswaldo Escobar" userId="90a1e9fd8308b2a1" providerId="LiveId" clId="{8E73559C-C8C0-4CE0-AB25-2E32FA150E62}" dt="2022-08-02T14:36:08.549" v="486" actId="14100"/>
          <ac:picMkLst>
            <pc:docMk/>
            <pc:sldMk cId="1096377384" sldId="379"/>
            <ac:picMk id="6" creationId="{1B8CB0F4-F633-3F4A-921A-0331D3E13334}"/>
          </ac:picMkLst>
        </pc:picChg>
        <pc:picChg chg="del">
          <ac:chgData name="Oswaldo Escobar" userId="90a1e9fd8308b2a1" providerId="LiveId" clId="{8E73559C-C8C0-4CE0-AB25-2E32FA150E62}" dt="2022-08-02T14:34:36.193" v="482" actId="478"/>
          <ac:picMkLst>
            <pc:docMk/>
            <pc:sldMk cId="1096377384" sldId="379"/>
            <ac:picMk id="7" creationId="{E8366DDB-31D5-1B7B-E738-454DCAA72E41}"/>
          </ac:picMkLst>
        </pc:picChg>
        <pc:picChg chg="add mod">
          <ac:chgData name="Oswaldo Escobar" userId="90a1e9fd8308b2a1" providerId="LiveId" clId="{8E73559C-C8C0-4CE0-AB25-2E32FA150E62}" dt="2022-08-02T14:36:33.182" v="492" actId="1076"/>
          <ac:picMkLst>
            <pc:docMk/>
            <pc:sldMk cId="1096377384" sldId="379"/>
            <ac:picMk id="9" creationId="{2A744F8C-D21F-6AD3-265F-2ECD14E744C2}"/>
          </ac:picMkLst>
        </pc:picChg>
        <pc:picChg chg="add mod">
          <ac:chgData name="Oswaldo Escobar" userId="90a1e9fd8308b2a1" providerId="LiveId" clId="{8E73559C-C8C0-4CE0-AB25-2E32FA150E62}" dt="2022-08-02T14:36:59.319" v="495" actId="1076"/>
          <ac:picMkLst>
            <pc:docMk/>
            <pc:sldMk cId="1096377384" sldId="379"/>
            <ac:picMk id="11" creationId="{B6420325-2CDF-B3A0-EC2E-18DED437DB31}"/>
          </ac:picMkLst>
        </pc:picChg>
      </pc:sldChg>
      <pc:sldChg chg="addSp delSp modSp add mod">
        <pc:chgData name="Oswaldo Escobar" userId="90a1e9fd8308b2a1" providerId="LiveId" clId="{8E73559C-C8C0-4CE0-AB25-2E32FA150E62}" dt="2022-08-02T19:26:14.834" v="3507" actId="478"/>
        <pc:sldMkLst>
          <pc:docMk/>
          <pc:sldMk cId="4029035168" sldId="380"/>
        </pc:sldMkLst>
        <pc:spChg chg="add del mod">
          <ac:chgData name="Oswaldo Escobar" userId="90a1e9fd8308b2a1" providerId="LiveId" clId="{8E73559C-C8C0-4CE0-AB25-2E32FA150E62}" dt="2022-08-02T18:54:47.136" v="3360" actId="478"/>
          <ac:spMkLst>
            <pc:docMk/>
            <pc:sldMk cId="4029035168" sldId="380"/>
            <ac:spMk id="3" creationId="{6E8A51E6-4861-9898-F240-80C28CC0075A}"/>
          </ac:spMkLst>
        </pc:spChg>
        <pc:spChg chg="add del mod">
          <ac:chgData name="Oswaldo Escobar" userId="90a1e9fd8308b2a1" providerId="LiveId" clId="{8E73559C-C8C0-4CE0-AB25-2E32FA150E62}" dt="2022-08-02T18:54:14.222" v="3346"/>
          <ac:spMkLst>
            <pc:docMk/>
            <pc:sldMk cId="4029035168" sldId="380"/>
            <ac:spMk id="5" creationId="{DA4A7120-4815-1051-5EEA-FEA5D969B489}"/>
          </ac:spMkLst>
        </pc:spChg>
        <pc:spChg chg="add del mod">
          <ac:chgData name="Oswaldo Escobar" userId="90a1e9fd8308b2a1" providerId="LiveId" clId="{8E73559C-C8C0-4CE0-AB25-2E32FA150E62}" dt="2022-08-02T18:54:11.836" v="3344" actId="478"/>
          <ac:spMkLst>
            <pc:docMk/>
            <pc:sldMk cId="4029035168" sldId="380"/>
            <ac:spMk id="6" creationId="{83D17B99-9F81-45A2-64BA-7E98DD06D44E}"/>
          </ac:spMkLst>
        </pc:spChg>
        <pc:spChg chg="add del">
          <ac:chgData name="Oswaldo Escobar" userId="90a1e9fd8308b2a1" providerId="LiveId" clId="{8E73559C-C8C0-4CE0-AB25-2E32FA150E62}" dt="2022-08-02T18:54:24.385" v="3350"/>
          <ac:spMkLst>
            <pc:docMk/>
            <pc:sldMk cId="4029035168" sldId="380"/>
            <ac:spMk id="7" creationId="{6C6256AA-A0A1-777B-DAFE-DF01B56DDF26}"/>
          </ac:spMkLst>
        </pc:spChg>
        <pc:spChg chg="add del mod">
          <ac:chgData name="Oswaldo Escobar" userId="90a1e9fd8308b2a1" providerId="LiveId" clId="{8E73559C-C8C0-4CE0-AB25-2E32FA150E62}" dt="2022-08-02T18:54:24.015" v="3349" actId="478"/>
          <ac:spMkLst>
            <pc:docMk/>
            <pc:sldMk cId="4029035168" sldId="380"/>
            <ac:spMk id="8" creationId="{7ADE4FBB-6B2F-21C7-52BF-C70D1234CE91}"/>
          </ac:spMkLst>
        </pc:spChg>
        <pc:spChg chg="add del">
          <ac:chgData name="Oswaldo Escobar" userId="90a1e9fd8308b2a1" providerId="LiveId" clId="{8E73559C-C8C0-4CE0-AB25-2E32FA150E62}" dt="2022-08-02T18:54:32.451" v="3354"/>
          <ac:spMkLst>
            <pc:docMk/>
            <pc:sldMk cId="4029035168" sldId="380"/>
            <ac:spMk id="9" creationId="{0B35D55C-3440-BE33-303F-A43023DFAD84}"/>
          </ac:spMkLst>
        </pc:spChg>
        <pc:spChg chg="add mod">
          <ac:chgData name="Oswaldo Escobar" userId="90a1e9fd8308b2a1" providerId="LiveId" clId="{8E73559C-C8C0-4CE0-AB25-2E32FA150E62}" dt="2022-08-02T18:56:30.776" v="3504" actId="208"/>
          <ac:spMkLst>
            <pc:docMk/>
            <pc:sldMk cId="4029035168" sldId="380"/>
            <ac:spMk id="10" creationId="{87D5F79A-3E69-6ED2-AC00-B8243CD84D44}"/>
          </ac:spMkLst>
        </pc:spChg>
        <pc:spChg chg="mod">
          <ac:chgData name="Oswaldo Escobar" userId="90a1e9fd8308b2a1" providerId="LiveId" clId="{8E73559C-C8C0-4CE0-AB25-2E32FA150E62}" dt="2022-08-02T18:56:39.825" v="3505" actId="313"/>
          <ac:spMkLst>
            <pc:docMk/>
            <pc:sldMk cId="4029035168" sldId="380"/>
            <ac:spMk id="12" creationId="{D51573B8-B08D-D8DB-D64C-766687816EBC}"/>
          </ac:spMkLst>
        </pc:spChg>
        <pc:spChg chg="add mod">
          <ac:chgData name="Oswaldo Escobar" userId="90a1e9fd8308b2a1" providerId="LiveId" clId="{8E73559C-C8C0-4CE0-AB25-2E32FA150E62}" dt="2022-08-02T18:55:07.158" v="3367" actId="1076"/>
          <ac:spMkLst>
            <pc:docMk/>
            <pc:sldMk cId="4029035168" sldId="380"/>
            <ac:spMk id="13" creationId="{18A37C5D-1EBB-F91D-3B3F-2AFA8B7054E4}"/>
          </ac:spMkLst>
        </pc:spChg>
        <pc:spChg chg="del">
          <ac:chgData name="Oswaldo Escobar" userId="90a1e9fd8308b2a1" providerId="LiveId" clId="{8E73559C-C8C0-4CE0-AB25-2E32FA150E62}" dt="2022-08-02T18:45:05.835" v="2649" actId="478"/>
          <ac:spMkLst>
            <pc:docMk/>
            <pc:sldMk cId="4029035168" sldId="380"/>
            <ac:spMk id="14" creationId="{175F8294-557A-365D-F095-12F1127BD759}"/>
          </ac:spMkLst>
        </pc:spChg>
        <pc:spChg chg="del mod">
          <ac:chgData name="Oswaldo Escobar" userId="90a1e9fd8308b2a1" providerId="LiveId" clId="{8E73559C-C8C0-4CE0-AB25-2E32FA150E62}" dt="2022-08-02T18:45:08.803" v="2651" actId="478"/>
          <ac:spMkLst>
            <pc:docMk/>
            <pc:sldMk cId="4029035168" sldId="380"/>
            <ac:spMk id="15" creationId="{A033AC16-95B7-F7F6-0AFC-67C392816EDD}"/>
          </ac:spMkLst>
        </pc:spChg>
        <pc:spChg chg="add del mod">
          <ac:chgData name="Oswaldo Escobar" userId="90a1e9fd8308b2a1" providerId="LiveId" clId="{8E73559C-C8C0-4CE0-AB25-2E32FA150E62}" dt="2022-08-02T18:50:15.800" v="3014" actId="478"/>
          <ac:spMkLst>
            <pc:docMk/>
            <pc:sldMk cId="4029035168" sldId="380"/>
            <ac:spMk id="16" creationId="{E756966E-852B-8D69-9D0F-9DC443ECF3FF}"/>
          </ac:spMkLst>
        </pc:spChg>
        <pc:spChg chg="del">
          <ac:chgData name="Oswaldo Escobar" userId="90a1e9fd8308b2a1" providerId="LiveId" clId="{8E73559C-C8C0-4CE0-AB25-2E32FA150E62}" dt="2022-08-02T18:45:27.035" v="2690" actId="478"/>
          <ac:spMkLst>
            <pc:docMk/>
            <pc:sldMk cId="4029035168" sldId="380"/>
            <ac:spMk id="18" creationId="{48269231-2FB1-BD6C-6ED6-A35D1FF2212F}"/>
          </ac:spMkLst>
        </pc:spChg>
        <pc:spChg chg="add del mod">
          <ac:chgData name="Oswaldo Escobar" userId="90a1e9fd8308b2a1" providerId="LiveId" clId="{8E73559C-C8C0-4CE0-AB25-2E32FA150E62}" dt="2022-08-02T18:54:51.725" v="3361" actId="478"/>
          <ac:spMkLst>
            <pc:docMk/>
            <pc:sldMk cId="4029035168" sldId="380"/>
            <ac:spMk id="21" creationId="{9FDAA95A-5029-6471-1DF6-8ECF42B5E7C4}"/>
          </ac:spMkLst>
        </pc:spChg>
        <pc:picChg chg="add del">
          <ac:chgData name="Oswaldo Escobar" userId="90a1e9fd8308b2a1" providerId="LiveId" clId="{8E73559C-C8C0-4CE0-AB25-2E32FA150E62}" dt="2022-08-02T19:26:14.834" v="3507" actId="478"/>
          <ac:picMkLst>
            <pc:docMk/>
            <pc:sldMk cId="4029035168" sldId="380"/>
            <ac:picMk id="3" creationId="{29ECE816-3581-E50E-0EE4-DFBEB48F90C7}"/>
          </ac:picMkLst>
        </pc:picChg>
        <pc:picChg chg="add mod">
          <ac:chgData name="Oswaldo Escobar" userId="90a1e9fd8308b2a1" providerId="LiveId" clId="{8E73559C-C8C0-4CE0-AB25-2E32FA150E62}" dt="2022-08-02T18:55:04.058" v="3366" actId="1076"/>
          <ac:picMkLst>
            <pc:docMk/>
            <pc:sldMk cId="4029035168" sldId="380"/>
            <ac:picMk id="4" creationId="{DA32E52F-5018-F48C-592F-2E8C946EBDD8}"/>
          </ac:picMkLst>
        </pc:picChg>
        <pc:picChg chg="del">
          <ac:chgData name="Oswaldo Escobar" userId="90a1e9fd8308b2a1" providerId="LiveId" clId="{8E73559C-C8C0-4CE0-AB25-2E32FA150E62}" dt="2022-08-02T18:45:04.715" v="2648" actId="478"/>
          <ac:picMkLst>
            <pc:docMk/>
            <pc:sldMk cId="4029035168" sldId="380"/>
            <ac:picMk id="11" creationId="{98FFF046-EB74-CB11-4FF8-4373A9AB0E6C}"/>
          </ac:picMkLst>
        </pc:picChg>
        <pc:picChg chg="del">
          <ac:chgData name="Oswaldo Escobar" userId="90a1e9fd8308b2a1" providerId="LiveId" clId="{8E73559C-C8C0-4CE0-AB25-2E32FA150E62}" dt="2022-08-02T18:45:03.395" v="2646" actId="478"/>
          <ac:picMkLst>
            <pc:docMk/>
            <pc:sldMk cId="4029035168" sldId="380"/>
            <ac:picMk id="17" creationId="{302C432E-3853-1333-C8A8-FEC7C34D7FFA}"/>
          </ac:picMkLst>
        </pc:picChg>
        <pc:picChg chg="del">
          <ac:chgData name="Oswaldo Escobar" userId="90a1e9fd8308b2a1" providerId="LiveId" clId="{8E73559C-C8C0-4CE0-AB25-2E32FA150E62}" dt="2022-08-02T18:45:04.065" v="2647" actId="478"/>
          <ac:picMkLst>
            <pc:docMk/>
            <pc:sldMk cId="4029035168" sldId="380"/>
            <ac:picMk id="20" creationId="{F77DE1FD-0F07-81A4-BC02-A111BBCAEC0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37804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801435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Final Project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2487F-0F94-D6C8-1028-9E784BEE006A}"/>
              </a:ext>
            </a:extLst>
          </p:cNvPr>
          <p:cNvSpPr txBox="1"/>
          <p:nvPr/>
        </p:nvSpPr>
        <p:spPr>
          <a:xfrm>
            <a:off x="9039747" y="2872275"/>
            <a:ext cx="23419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0" fontAlgn="ctr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inherit"/>
                <a:cs typeface="Open Sans" panose="020B0606030504020204" pitchFamily="34" charset="0"/>
              </a:rPr>
              <a:t>Babin Karki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inherit"/>
                <a:cs typeface="Open Sans" panose="020B0606030504020204" pitchFamily="34" charset="0"/>
              </a:rPr>
              <a:t>Gisella Escobar</a:t>
            </a:r>
          </a:p>
          <a:p>
            <a:pPr marL="0" indent="0" eaLnBrk="0" fontAlgn="ctr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inherit"/>
                <a:cs typeface="Open Sans" panose="020B0606030504020204" pitchFamily="34" charset="0"/>
              </a:rPr>
              <a:t>Karan Saxena</a:t>
            </a:r>
          </a:p>
          <a:p>
            <a:pPr marL="0" indent="0" eaLnBrk="0" fontAlgn="ctr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inherit"/>
                <a:cs typeface="Open Sans" panose="020B0606030504020204" pitchFamily="34" charset="0"/>
              </a:rPr>
              <a:t>Laxmikant Mukkawar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inherit"/>
                <a:cs typeface="Open Sans" panose="020B0606030504020204" pitchFamily="34" charset="0"/>
              </a:rPr>
              <a:t>Suman K C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inherit"/>
                <a:cs typeface="Open Sans" panose="020B0606030504020204" pitchFamily="34" charset="0"/>
              </a:rPr>
              <a:t>Narayani Kangatharan 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66D6F1A-8DD7-64D3-9C61-03CE017EAE5D}"/>
              </a:ext>
            </a:extLst>
          </p:cNvPr>
          <p:cNvSpPr txBox="1">
            <a:spLocks/>
          </p:cNvSpPr>
          <p:nvPr/>
        </p:nvSpPr>
        <p:spPr>
          <a:xfrm>
            <a:off x="8167423" y="2433443"/>
            <a:ext cx="3214307" cy="386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Bierstadt" panose="020B0004020202020204" pitchFamily="34" charset="0"/>
                <a:cs typeface="Raavi" panose="020B0502040204020203" pitchFamily="34" charset="0"/>
              </a:rPr>
              <a:t>Group 6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D737479-AA98-D09E-788E-8E1B7B8D993E}"/>
              </a:ext>
            </a:extLst>
          </p:cNvPr>
          <p:cNvSpPr txBox="1">
            <a:spLocks/>
          </p:cNvSpPr>
          <p:nvPr/>
        </p:nvSpPr>
        <p:spPr>
          <a:xfrm>
            <a:off x="8097078" y="4662001"/>
            <a:ext cx="3266981" cy="2398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0070C0"/>
                </a:solidFill>
                <a:latin typeface="Bierstadt" panose="020B0004020202020204" pitchFamily="34" charset="0"/>
                <a:cs typeface="Raavi" panose="020B0502040204020203" pitchFamily="34" charset="0"/>
              </a:rPr>
              <a:t>Proff: Omar  Altrad -    BAN110 ZAA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718204-90F2-FA3E-7A24-7246280F79CC}"/>
              </a:ext>
            </a:extLst>
          </p:cNvPr>
          <p:cNvSpPr txBox="1"/>
          <p:nvPr/>
        </p:nvSpPr>
        <p:spPr>
          <a:xfrm>
            <a:off x="10319657" y="5118582"/>
            <a:ext cx="1228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Bierstadt" panose="020B0004020202020204" pitchFamily="34" charset="0"/>
                <a:cs typeface="Raavi" panose="020B0502040204020203" pitchFamily="34" charset="0"/>
              </a:rPr>
              <a:t>Aug </a:t>
            </a:r>
            <a:r>
              <a:rPr lang="en-US" sz="1400" dirty="0">
                <a:solidFill>
                  <a:schemeClr val="tx1"/>
                </a:solidFill>
                <a:latin typeface="Bierstadt" panose="020B0004020202020204" pitchFamily="34" charset="0"/>
                <a:cs typeface="Raavi" panose="020B0502040204020203" pitchFamily="34" charset="0"/>
              </a:rPr>
              <a:t>2022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113046E-52C3-274C-6CBA-786B4EAFA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9596" r="95455">
                        <a14:foregroundMark x1="11111" y1="40000" x2="11111" y2="40000"/>
                        <a14:foregroundMark x1="33333" y1="51667" x2="33333" y2="51667"/>
                        <a14:foregroundMark x1="40404" y1="58333" x2="40404" y2="58333"/>
                        <a14:foregroundMark x1="56566" y1="66667" x2="56566" y2="66667"/>
                        <a14:foregroundMark x1="71717" y1="60000" x2="71717" y2="60000"/>
                        <a14:foregroundMark x1="90909" y1="46667" x2="90909" y2="46667"/>
                        <a14:foregroundMark x1="95455" y1="76667" x2="95455" y2="76667"/>
                        <a14:backgroundMark x1="43434" y1="11667" x2="43434" y2="11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634" y="106944"/>
            <a:ext cx="15087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B11DFD5-B25F-FE75-5E4D-DADDF45F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41" y="2693737"/>
            <a:ext cx="2728196" cy="3375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96FB2F-DF6E-AFBC-F118-C8E07B34121A}"/>
              </a:ext>
            </a:extLst>
          </p:cNvPr>
          <p:cNvSpPr txBox="1"/>
          <p:nvPr/>
        </p:nvSpPr>
        <p:spPr>
          <a:xfrm>
            <a:off x="1082181" y="1963537"/>
            <a:ext cx="1005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Executing the </a:t>
            </a: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PROC FREQ for all the variables,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we can see if there are missing values in any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variable of the Dataset or if there is some data out of the possible values (data with lower and upper case).</a:t>
            </a:r>
            <a:endParaRPr lang="en-CA" sz="2000" u="sn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941604-DA2B-5AA4-9F89-66C67CDE4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just"/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1. Analyzing the variables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… 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ACA4957-696F-5552-9679-FBE9AA49E6B8}"/>
              </a:ext>
            </a:extLst>
          </p:cNvPr>
          <p:cNvSpPr/>
          <p:nvPr/>
        </p:nvSpPr>
        <p:spPr>
          <a:xfrm>
            <a:off x="4230542" y="4068291"/>
            <a:ext cx="462756" cy="264946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ECC3D79C-49AC-588D-A66D-65A9B8129F66}"/>
              </a:ext>
            </a:extLst>
          </p:cNvPr>
          <p:cNvSpPr/>
          <p:nvPr/>
        </p:nvSpPr>
        <p:spPr>
          <a:xfrm rot="10800000">
            <a:off x="1377492" y="3959985"/>
            <a:ext cx="376663" cy="843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7E254C-FA4D-5E7D-9D09-39CB0EBA0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605" y="2560015"/>
            <a:ext cx="2728196" cy="1044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AA32A-99E9-C329-85D2-2133AD6E4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605" y="3573882"/>
            <a:ext cx="2752798" cy="7392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421019-70E8-2E94-3048-75E6C69D6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605" y="4301016"/>
            <a:ext cx="2728196" cy="13336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DEBD36-BB0B-8B66-27CF-6455C6808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185" y="2560015"/>
            <a:ext cx="2933954" cy="14631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0A7E7C-8295-7E29-EB72-750AA70C0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821" y="4068291"/>
            <a:ext cx="2949196" cy="14479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2B8ABB-E380-DCA3-C85D-F2B14B9754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8699" y="5561325"/>
            <a:ext cx="2987440" cy="7392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31A2C93-796D-7B44-89EF-AA638AE1A1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8979" y="5634632"/>
            <a:ext cx="2746821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96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B11DFD5-B25F-FE75-5E4D-DADDF45F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819" y="2796376"/>
            <a:ext cx="2728196" cy="3375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96FB2F-DF6E-AFBC-F118-C8E07B34121A}"/>
              </a:ext>
            </a:extLst>
          </p:cNvPr>
          <p:cNvSpPr txBox="1"/>
          <p:nvPr/>
        </p:nvSpPr>
        <p:spPr>
          <a:xfrm>
            <a:off x="1082181" y="1963537"/>
            <a:ext cx="1005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Executing the </a:t>
            </a: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PROC FREQ for all the variables,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we can see if there are missing values in any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variable of the Dataset or if there is some data out of the possible values (data with lower and upper case).</a:t>
            </a:r>
            <a:endParaRPr lang="en-CA" sz="2000" u="sn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941604-DA2B-5AA4-9F89-66C67CDE4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just"/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1. Analyzing the variables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  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ACA4957-696F-5552-9679-FBE9AA49E6B8}"/>
              </a:ext>
            </a:extLst>
          </p:cNvPr>
          <p:cNvSpPr/>
          <p:nvPr/>
        </p:nvSpPr>
        <p:spPr>
          <a:xfrm>
            <a:off x="3726952" y="4031725"/>
            <a:ext cx="502290" cy="337934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ECC3D79C-49AC-588D-A66D-65A9B8129F66}"/>
              </a:ext>
            </a:extLst>
          </p:cNvPr>
          <p:cNvSpPr/>
          <p:nvPr/>
        </p:nvSpPr>
        <p:spPr>
          <a:xfrm rot="10800000">
            <a:off x="1520891" y="5001210"/>
            <a:ext cx="186612" cy="8461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BCC2B-37A9-6363-6698-06A4AF09F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451" y="2796376"/>
            <a:ext cx="2864127" cy="949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7F2EE1-42B6-8C62-C84E-AA04E803E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589" y="3863917"/>
            <a:ext cx="2872989" cy="968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5ED8C2-445F-6887-FB12-803B64498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589" y="4929952"/>
            <a:ext cx="2872989" cy="8763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434C3C-1C76-84B8-84C8-CC238B622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7545" y="2796376"/>
            <a:ext cx="2751058" cy="7239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5B5C3F2-1B8B-F7AE-9225-8693AE76D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9924" y="3577677"/>
            <a:ext cx="2789162" cy="7239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6EB905-26B8-38DB-6651-D05EBDC642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2786" y="4356140"/>
            <a:ext cx="2720576" cy="7239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3DE57F-2D90-A452-B784-7D89F80522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1515" y="5138653"/>
            <a:ext cx="2701847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69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FBEA38-A8F6-EE09-D49C-96E40CBB9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82" y="2924845"/>
            <a:ext cx="3458415" cy="18326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99E45B3-FC30-BEB8-17B3-8A652F7B4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Findings …</a:t>
            </a:r>
          </a:p>
        </p:txBody>
      </p:sp>
      <p:pic>
        <p:nvPicPr>
          <p:cNvPr id="12" name="Picture 2" descr="Free Icon | Loupe">
            <a:extLst>
              <a:ext uri="{FF2B5EF4-FFF2-40B4-BE49-F238E27FC236}">
                <a16:creationId xmlns:a16="http://schemas.microsoft.com/office/drawing/2014/main" id="{383BCC5F-E29C-26E4-22C8-DACDC005A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896474" y="915655"/>
            <a:ext cx="699135" cy="69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92DE1F-A544-BAC0-3EE7-761A36707889}"/>
              </a:ext>
            </a:extLst>
          </p:cNvPr>
          <p:cNvSpPr txBox="1"/>
          <p:nvPr/>
        </p:nvSpPr>
        <p:spPr>
          <a:xfrm>
            <a:off x="1097280" y="1980826"/>
            <a:ext cx="1005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Executing the </a:t>
            </a: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PROC FREQ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we didn’t identify missing values, but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did identify corrections to be done in the data of these variables:</a:t>
            </a:r>
            <a:endParaRPr lang="en-CA" sz="2000" u="sng" dirty="0"/>
          </a:p>
        </p:txBody>
      </p:sp>
      <p:sp>
        <p:nvSpPr>
          <p:cNvPr id="9" name="Callout: Up Arrow 8">
            <a:extLst>
              <a:ext uri="{FF2B5EF4-FFF2-40B4-BE49-F238E27FC236}">
                <a16:creationId xmlns:a16="http://schemas.microsoft.com/office/drawing/2014/main" id="{2C8A5030-ED56-3C10-45B4-994B5DD01EBF}"/>
              </a:ext>
            </a:extLst>
          </p:cNvPr>
          <p:cNvSpPr/>
          <p:nvPr/>
        </p:nvSpPr>
        <p:spPr>
          <a:xfrm>
            <a:off x="1097279" y="4851602"/>
            <a:ext cx="3249222" cy="1021805"/>
          </a:xfrm>
          <a:prstGeom prst="upArrowCallou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solidFill>
                  <a:schemeClr val="bg1">
                    <a:lumMod val="50000"/>
                  </a:schemeClr>
                </a:solidFill>
              </a:rPr>
              <a:t>We are going to convert F and M in lowercase</a:t>
            </a:r>
            <a:r>
              <a:rPr lang="en-CA" sz="14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1" name="Callout: Up Arrow 20">
            <a:extLst>
              <a:ext uri="{FF2B5EF4-FFF2-40B4-BE49-F238E27FC236}">
                <a16:creationId xmlns:a16="http://schemas.microsoft.com/office/drawing/2014/main" id="{130D27F2-5ABE-2132-6E21-EAE19807321C}"/>
              </a:ext>
            </a:extLst>
          </p:cNvPr>
          <p:cNvSpPr/>
          <p:nvPr/>
        </p:nvSpPr>
        <p:spPr>
          <a:xfrm>
            <a:off x="4871815" y="4887126"/>
            <a:ext cx="3249222" cy="964203"/>
          </a:xfrm>
          <a:prstGeom prst="upArrowCallou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solidFill>
                  <a:schemeClr val="bg1">
                    <a:lumMod val="50000"/>
                  </a:schemeClr>
                </a:solidFill>
              </a:rPr>
              <a:t>We are going to convert DOCTORATE in lowercase.</a:t>
            </a:r>
          </a:p>
        </p:txBody>
      </p:sp>
      <p:sp>
        <p:nvSpPr>
          <p:cNvPr id="22" name="Callout: Up Arrow 21">
            <a:extLst>
              <a:ext uri="{FF2B5EF4-FFF2-40B4-BE49-F238E27FC236}">
                <a16:creationId xmlns:a16="http://schemas.microsoft.com/office/drawing/2014/main" id="{E1681B38-0BB6-5C13-E870-8EC017339566}"/>
              </a:ext>
            </a:extLst>
          </p:cNvPr>
          <p:cNvSpPr/>
          <p:nvPr/>
        </p:nvSpPr>
        <p:spPr>
          <a:xfrm>
            <a:off x="8419122" y="4643129"/>
            <a:ext cx="3249222" cy="1219239"/>
          </a:xfrm>
          <a:prstGeom prst="upArrowCallou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solidFill>
                  <a:schemeClr val="bg1">
                    <a:lumMod val="50000"/>
                  </a:schemeClr>
                </a:solidFill>
              </a:rPr>
              <a:t>We are going to convert MARRIED  in lowercase.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5EC950-A961-F7F7-6908-74D76E2B1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298" y="2945730"/>
            <a:ext cx="3658173" cy="16461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4D67621-9CA6-AB3E-4FCA-76B6059CFC4A}"/>
              </a:ext>
            </a:extLst>
          </p:cNvPr>
          <p:cNvSpPr/>
          <p:nvPr/>
        </p:nvSpPr>
        <p:spPr>
          <a:xfrm>
            <a:off x="8255298" y="3726175"/>
            <a:ext cx="795396" cy="23000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B611BD-EC5A-1FCB-11FF-3B832EEE1DB4}"/>
              </a:ext>
            </a:extLst>
          </p:cNvPr>
          <p:cNvSpPr/>
          <p:nvPr/>
        </p:nvSpPr>
        <p:spPr>
          <a:xfrm>
            <a:off x="1097279" y="3814641"/>
            <a:ext cx="358297" cy="38398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8B293C-C8D5-7464-F39D-AE67EC0B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285" y="2611276"/>
            <a:ext cx="3351886" cy="205877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21CBA03-5F76-CC1A-0C3A-BD8473BA0C50}"/>
              </a:ext>
            </a:extLst>
          </p:cNvPr>
          <p:cNvSpPr/>
          <p:nvPr/>
        </p:nvSpPr>
        <p:spPr>
          <a:xfrm>
            <a:off x="4808285" y="3331028"/>
            <a:ext cx="795396" cy="19594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5805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3F1127-4699-BDD8-D368-3B91031A761E}"/>
              </a:ext>
            </a:extLst>
          </p:cNvPr>
          <p:cNvSpPr/>
          <p:nvPr/>
        </p:nvSpPr>
        <p:spPr>
          <a:xfrm>
            <a:off x="7199500" y="3428810"/>
            <a:ext cx="3956180" cy="190344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9E45B3-FC30-BEB8-17B3-8A652F7B4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Findings </a:t>
            </a:r>
          </a:p>
        </p:txBody>
      </p:sp>
      <p:pic>
        <p:nvPicPr>
          <p:cNvPr id="12" name="Picture 2" descr="Free Icon | Loupe">
            <a:extLst>
              <a:ext uri="{FF2B5EF4-FFF2-40B4-BE49-F238E27FC236}">
                <a16:creationId xmlns:a16="http://schemas.microsoft.com/office/drawing/2014/main" id="{383BCC5F-E29C-26E4-22C8-DACDC005A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896474" y="915655"/>
            <a:ext cx="699135" cy="69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92DE1F-A544-BAC0-3EE7-761A36707889}"/>
              </a:ext>
            </a:extLst>
          </p:cNvPr>
          <p:cNvSpPr txBox="1"/>
          <p:nvPr/>
        </p:nvSpPr>
        <p:spPr>
          <a:xfrm>
            <a:off x="1097280" y="2057026"/>
            <a:ext cx="992217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Executing the </a:t>
            </a: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PROC FREQ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we didn’t identify missing values, but we are going to transform the variable into binary variable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  <a:endParaRPr lang="en-CA" sz="2000" u="sng" dirty="0"/>
          </a:p>
        </p:txBody>
      </p:sp>
      <p:sp>
        <p:nvSpPr>
          <p:cNvPr id="9" name="Callout: Up Arrow 8">
            <a:extLst>
              <a:ext uri="{FF2B5EF4-FFF2-40B4-BE49-F238E27FC236}">
                <a16:creationId xmlns:a16="http://schemas.microsoft.com/office/drawing/2014/main" id="{2C8A5030-ED56-3C10-45B4-994B5DD01EBF}"/>
              </a:ext>
            </a:extLst>
          </p:cNvPr>
          <p:cNvSpPr/>
          <p:nvPr/>
        </p:nvSpPr>
        <p:spPr>
          <a:xfrm>
            <a:off x="1179197" y="4470521"/>
            <a:ext cx="5598560" cy="1471354"/>
          </a:xfrm>
          <a:prstGeom prst="upArrowCallou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rgbClr val="0070C0"/>
                </a:solidFill>
                <a:latin typeface="Abadi" panose="020B0604020104020204" pitchFamily="34" charset="0"/>
              </a:rPr>
              <a:t>Attrition_Flag:  will be transformed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7FC2E-0F81-B303-F2E5-E874A92C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949344"/>
            <a:ext cx="5598560" cy="15211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D91F92-ECBF-E26B-BDE0-64BABE588F25}"/>
              </a:ext>
            </a:extLst>
          </p:cNvPr>
          <p:cNvSpPr txBox="1"/>
          <p:nvPr/>
        </p:nvSpPr>
        <p:spPr>
          <a:xfrm>
            <a:off x="7386111" y="3780367"/>
            <a:ext cx="35104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Arial" panose="020B0604020202020204" pitchFamily="34" charset="0"/>
              </a:rPr>
              <a:t>Attrition Flag:	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1  for “Attrition Customer (churned customers).</a:t>
            </a:r>
          </a:p>
          <a:p>
            <a:pPr algn="l"/>
            <a:r>
              <a:rPr lang="en-US" sz="1800" b="1" i="0" u="none" strike="noStrike" baseline="0" dirty="0">
                <a:latin typeface="Arial" panose="020B0604020202020204" pitchFamily="34" charset="0"/>
              </a:rPr>
              <a:t>Attrition Flag:	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0  for Existing Customer.</a:t>
            </a: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391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99E45B3-FC30-BEB8-17B3-8A652F7B4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Corrections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2DE1F-A544-BAC0-3EE7-761A36707889}"/>
              </a:ext>
            </a:extLst>
          </p:cNvPr>
          <p:cNvSpPr txBox="1"/>
          <p:nvPr/>
        </p:nvSpPr>
        <p:spPr>
          <a:xfrm>
            <a:off x="1106420" y="2233584"/>
            <a:ext cx="4212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Executing the next code, we updated the variab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les with lowercase to unify the data:</a:t>
            </a:r>
            <a:endParaRPr lang="en-CA" sz="2000" u="sn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B9A78F-E18D-BA85-EE9C-F00611CB8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0" y="3341700"/>
            <a:ext cx="4090540" cy="206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886AE6-BA86-E381-A2A0-E4B1D38F1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679" y="1984261"/>
            <a:ext cx="3401264" cy="1144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E86CEA-AEF4-F0D9-8E90-108B9D0F7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680" y="3192480"/>
            <a:ext cx="3401263" cy="1666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DB8F7-630E-AC7C-CDC0-12955C945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679" y="4922436"/>
            <a:ext cx="3401263" cy="11986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D961A2E-00CF-F9AB-26E5-7E8DA6AF54FF}"/>
              </a:ext>
            </a:extLst>
          </p:cNvPr>
          <p:cNvSpPr/>
          <p:nvPr/>
        </p:nvSpPr>
        <p:spPr>
          <a:xfrm>
            <a:off x="6457282" y="1980826"/>
            <a:ext cx="3853046" cy="4335998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788DB86-2DC9-C738-5357-9B76A59D4EB7}"/>
              </a:ext>
            </a:extLst>
          </p:cNvPr>
          <p:cNvSpPr/>
          <p:nvPr/>
        </p:nvSpPr>
        <p:spPr>
          <a:xfrm>
            <a:off x="5483574" y="3893236"/>
            <a:ext cx="502290" cy="337934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8943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99E45B3-FC30-BEB8-17B3-8A652F7B4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Exploration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2DE1F-A544-BAC0-3EE7-761A36707889}"/>
              </a:ext>
            </a:extLst>
          </p:cNvPr>
          <p:cNvSpPr txBox="1"/>
          <p:nvPr/>
        </p:nvSpPr>
        <p:spPr>
          <a:xfrm>
            <a:off x="1066800" y="2274197"/>
            <a:ext cx="10058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u="none" strike="noStrike" baseline="0" dirty="0">
                <a:latin typeface="Arial" panose="020B0604020202020204" pitchFamily="34" charset="0"/>
              </a:rPr>
              <a:t>Exploring the dataset and its key features, we observed that "</a:t>
            </a:r>
            <a:r>
              <a:rPr lang="en-US" sz="2000" b="1" i="0" u="none" strike="noStrike" baseline="0" dirty="0">
                <a:latin typeface="Arial" panose="020B0604020202020204" pitchFamily="34" charset="0"/>
              </a:rPr>
              <a:t>Customer Age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" and "</a:t>
            </a:r>
            <a:r>
              <a:rPr lang="en-US" sz="2000" b="1" i="0" u="none" strike="noStrike" baseline="0" dirty="0">
                <a:latin typeface="Arial" panose="020B0604020202020204" pitchFamily="34" charset="0"/>
              </a:rPr>
              <a:t>Months on Books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" </a:t>
            </a:r>
            <a:r>
              <a:rPr lang="en-US" sz="2000" b="0" i="0" u="sng" strike="noStrike" baseline="0" dirty="0">
                <a:latin typeface="Arial" panose="020B0604020202020204" pitchFamily="34" charset="0"/>
              </a:rPr>
              <a:t>show a Normal distribution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, while other numerical features such as "Credit Limit", "Average Utilization Ratio", "Average Open to Buy" and "Total Transactions Count" show a skewed distribution.</a:t>
            </a:r>
          </a:p>
          <a:p>
            <a:pPr algn="just"/>
            <a:r>
              <a:rPr lang="en-US" sz="2000" b="0" i="0" u="none" strike="noStrike" baseline="0" dirty="0">
                <a:latin typeface="Arial" panose="020B0604020202020204" pitchFamily="34" charset="0"/>
              </a:rPr>
              <a:t>This is not an issue given we will use a 2-class/binary classification model to address the business problem, where there are no assumptions on linearity or normality.</a:t>
            </a:r>
          </a:p>
          <a:p>
            <a:pPr algn="just"/>
            <a:r>
              <a:rPr lang="en-US" sz="2000" b="0" i="0" u="none" strike="noStrike" baseline="0" dirty="0">
                <a:latin typeface="Arial" panose="020B0604020202020204" pitchFamily="34" charset="0"/>
              </a:rPr>
              <a:t>For the categorical variables, we observed there is no evident difference in the distribution for the 2 classes, i.e., both existing and churned customers show similar profile in terms of gender, education level, marital status, etc. </a:t>
            </a:r>
            <a:endParaRPr lang="en-CA" sz="2000" u="sng" dirty="0"/>
          </a:p>
        </p:txBody>
      </p:sp>
      <p:grpSp>
        <p:nvGrpSpPr>
          <p:cNvPr id="12" name="Google Shape;672;p32">
            <a:extLst>
              <a:ext uri="{FF2B5EF4-FFF2-40B4-BE49-F238E27FC236}">
                <a16:creationId xmlns:a16="http://schemas.microsoft.com/office/drawing/2014/main" id="{14EC763A-2652-FC01-82ED-9D854062BF76}"/>
              </a:ext>
            </a:extLst>
          </p:cNvPr>
          <p:cNvGrpSpPr/>
          <p:nvPr/>
        </p:nvGrpSpPr>
        <p:grpSpPr>
          <a:xfrm rot="10800000">
            <a:off x="10049067" y="803414"/>
            <a:ext cx="930194" cy="933946"/>
            <a:chOff x="3341163" y="1005250"/>
            <a:chExt cx="506501" cy="481513"/>
          </a:xfrm>
        </p:grpSpPr>
        <p:sp>
          <p:nvSpPr>
            <p:cNvPr id="13" name="Google Shape;673;p32">
              <a:extLst>
                <a:ext uri="{FF2B5EF4-FFF2-40B4-BE49-F238E27FC236}">
                  <a16:creationId xmlns:a16="http://schemas.microsoft.com/office/drawing/2014/main" id="{05FBB9FA-D567-E7BE-7113-4A5BB742ABA7}"/>
                </a:ext>
              </a:extLst>
            </p:cNvPr>
            <p:cNvSpPr/>
            <p:nvPr/>
          </p:nvSpPr>
          <p:spPr>
            <a:xfrm>
              <a:off x="3488137" y="1191289"/>
              <a:ext cx="214719" cy="221445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674;p32">
              <a:extLst>
                <a:ext uri="{FF2B5EF4-FFF2-40B4-BE49-F238E27FC236}">
                  <a16:creationId xmlns:a16="http://schemas.microsoft.com/office/drawing/2014/main" id="{AAB8A809-FDB2-4A05-18A2-A1A77C96A917}"/>
                </a:ext>
              </a:extLst>
            </p:cNvPr>
            <p:cNvSpPr/>
            <p:nvPr/>
          </p:nvSpPr>
          <p:spPr>
            <a:xfrm>
              <a:off x="3459121" y="1142761"/>
              <a:ext cx="274825" cy="301659"/>
            </a:xfrm>
            <a:custGeom>
              <a:avLst/>
              <a:gdLst/>
              <a:ahLst/>
              <a:cxnLst/>
              <a:rect l="l" t="t" r="r" b="b"/>
              <a:pathLst>
                <a:path w="5510" h="6048" extrusionOk="0">
                  <a:moveTo>
                    <a:pt x="1262" y="1"/>
                  </a:moveTo>
                  <a:cubicBezTo>
                    <a:pt x="1221" y="1"/>
                    <a:pt x="1179" y="27"/>
                    <a:pt x="1175" y="79"/>
                  </a:cubicBezTo>
                  <a:cubicBezTo>
                    <a:pt x="1113" y="837"/>
                    <a:pt x="600" y="1544"/>
                    <a:pt x="344" y="2254"/>
                  </a:cubicBezTo>
                  <a:cubicBezTo>
                    <a:pt x="128" y="2854"/>
                    <a:pt x="0" y="3498"/>
                    <a:pt x="128" y="4132"/>
                  </a:cubicBezTo>
                  <a:cubicBezTo>
                    <a:pt x="368" y="5317"/>
                    <a:pt x="1553" y="5900"/>
                    <a:pt x="2668" y="6031"/>
                  </a:cubicBezTo>
                  <a:cubicBezTo>
                    <a:pt x="2761" y="6042"/>
                    <a:pt x="2857" y="6048"/>
                    <a:pt x="2955" y="6048"/>
                  </a:cubicBezTo>
                  <a:cubicBezTo>
                    <a:pt x="3463" y="6048"/>
                    <a:pt x="4017" y="5901"/>
                    <a:pt x="4435" y="5643"/>
                  </a:cubicBezTo>
                  <a:cubicBezTo>
                    <a:pt x="4892" y="5359"/>
                    <a:pt x="5097" y="4742"/>
                    <a:pt x="5274" y="4257"/>
                  </a:cubicBezTo>
                  <a:cubicBezTo>
                    <a:pt x="5509" y="3609"/>
                    <a:pt x="5506" y="3006"/>
                    <a:pt x="5319" y="2345"/>
                  </a:cubicBezTo>
                  <a:cubicBezTo>
                    <a:pt x="5094" y="1565"/>
                    <a:pt x="4408" y="941"/>
                    <a:pt x="4318" y="133"/>
                  </a:cubicBezTo>
                  <a:cubicBezTo>
                    <a:pt x="4312" y="82"/>
                    <a:pt x="4269" y="56"/>
                    <a:pt x="4228" y="56"/>
                  </a:cubicBezTo>
                  <a:cubicBezTo>
                    <a:pt x="4187" y="56"/>
                    <a:pt x="4149" y="82"/>
                    <a:pt x="4155" y="133"/>
                  </a:cubicBezTo>
                  <a:cubicBezTo>
                    <a:pt x="4203" y="563"/>
                    <a:pt x="4380" y="882"/>
                    <a:pt x="4606" y="1243"/>
                  </a:cubicBezTo>
                  <a:cubicBezTo>
                    <a:pt x="4924" y="1745"/>
                    <a:pt x="5167" y="2244"/>
                    <a:pt x="5263" y="2839"/>
                  </a:cubicBezTo>
                  <a:cubicBezTo>
                    <a:pt x="5385" y="3571"/>
                    <a:pt x="5149" y="4482"/>
                    <a:pt x="4719" y="5092"/>
                  </a:cubicBezTo>
                  <a:cubicBezTo>
                    <a:pt x="4339" y="5632"/>
                    <a:pt x="3635" y="5881"/>
                    <a:pt x="2969" y="5881"/>
                  </a:cubicBezTo>
                  <a:cubicBezTo>
                    <a:pt x="2799" y="5881"/>
                    <a:pt x="2630" y="5865"/>
                    <a:pt x="2471" y="5833"/>
                  </a:cubicBezTo>
                  <a:cubicBezTo>
                    <a:pt x="1906" y="5722"/>
                    <a:pt x="1238" y="5500"/>
                    <a:pt x="811" y="5095"/>
                  </a:cubicBezTo>
                  <a:cubicBezTo>
                    <a:pt x="219" y="4531"/>
                    <a:pt x="157" y="3637"/>
                    <a:pt x="326" y="2881"/>
                  </a:cubicBezTo>
                  <a:cubicBezTo>
                    <a:pt x="541" y="1921"/>
                    <a:pt x="1262" y="1062"/>
                    <a:pt x="1337" y="79"/>
                  </a:cubicBezTo>
                  <a:cubicBezTo>
                    <a:pt x="1341" y="27"/>
                    <a:pt x="1302" y="1"/>
                    <a:pt x="1262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675;p32">
              <a:extLst>
                <a:ext uri="{FF2B5EF4-FFF2-40B4-BE49-F238E27FC236}">
                  <a16:creationId xmlns:a16="http://schemas.microsoft.com/office/drawing/2014/main" id="{F50BA080-BD4C-8384-90D0-5AFCA2F5239F}"/>
                </a:ext>
              </a:extLst>
            </p:cNvPr>
            <p:cNvSpPr/>
            <p:nvPr/>
          </p:nvSpPr>
          <p:spPr>
            <a:xfrm>
              <a:off x="3515582" y="1128346"/>
              <a:ext cx="155468" cy="22395"/>
            </a:xfrm>
            <a:custGeom>
              <a:avLst/>
              <a:gdLst/>
              <a:ahLst/>
              <a:cxnLst/>
              <a:rect l="l" t="t" r="r" b="b"/>
              <a:pathLst>
                <a:path w="3117" h="449" extrusionOk="0">
                  <a:moveTo>
                    <a:pt x="1624" y="0"/>
                  </a:moveTo>
                  <a:cubicBezTo>
                    <a:pt x="1071" y="0"/>
                    <a:pt x="518" y="84"/>
                    <a:pt x="81" y="298"/>
                  </a:cubicBezTo>
                  <a:cubicBezTo>
                    <a:pt x="0" y="337"/>
                    <a:pt x="52" y="449"/>
                    <a:pt x="128" y="449"/>
                  </a:cubicBezTo>
                  <a:cubicBezTo>
                    <a:pt x="139" y="449"/>
                    <a:pt x="151" y="446"/>
                    <a:pt x="164" y="440"/>
                  </a:cubicBezTo>
                  <a:cubicBezTo>
                    <a:pt x="559" y="246"/>
                    <a:pt x="1094" y="170"/>
                    <a:pt x="1627" y="170"/>
                  </a:cubicBezTo>
                  <a:cubicBezTo>
                    <a:pt x="2114" y="170"/>
                    <a:pt x="2600" y="233"/>
                    <a:pt x="2978" y="326"/>
                  </a:cubicBezTo>
                  <a:cubicBezTo>
                    <a:pt x="2985" y="328"/>
                    <a:pt x="2992" y="329"/>
                    <a:pt x="2999" y="329"/>
                  </a:cubicBezTo>
                  <a:cubicBezTo>
                    <a:pt x="3087" y="329"/>
                    <a:pt x="3116" y="192"/>
                    <a:pt x="3023" y="166"/>
                  </a:cubicBezTo>
                  <a:cubicBezTo>
                    <a:pt x="2611" y="67"/>
                    <a:pt x="2118" y="0"/>
                    <a:pt x="1624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6;p32">
              <a:extLst>
                <a:ext uri="{FF2B5EF4-FFF2-40B4-BE49-F238E27FC236}">
                  <a16:creationId xmlns:a16="http://schemas.microsoft.com/office/drawing/2014/main" id="{ADE7097C-EE5E-09D0-C1C3-D5692BA6D747}"/>
                </a:ext>
              </a:extLst>
            </p:cNvPr>
            <p:cNvSpPr/>
            <p:nvPr/>
          </p:nvSpPr>
          <p:spPr>
            <a:xfrm>
              <a:off x="3517178" y="1050139"/>
              <a:ext cx="156366" cy="100703"/>
            </a:xfrm>
            <a:custGeom>
              <a:avLst/>
              <a:gdLst/>
              <a:ahLst/>
              <a:cxnLst/>
              <a:rect l="l" t="t" r="r" b="b"/>
              <a:pathLst>
                <a:path w="3135" h="2019" extrusionOk="0">
                  <a:moveTo>
                    <a:pt x="1320" y="1"/>
                  </a:moveTo>
                  <a:cubicBezTo>
                    <a:pt x="948" y="1"/>
                    <a:pt x="570" y="54"/>
                    <a:pt x="378" y="297"/>
                  </a:cubicBezTo>
                  <a:cubicBezTo>
                    <a:pt x="70" y="684"/>
                    <a:pt x="94" y="1447"/>
                    <a:pt x="11" y="1915"/>
                  </a:cubicBezTo>
                  <a:cubicBezTo>
                    <a:pt x="1" y="1978"/>
                    <a:pt x="54" y="2019"/>
                    <a:pt x="102" y="2019"/>
                  </a:cubicBezTo>
                  <a:cubicBezTo>
                    <a:pt x="134" y="2019"/>
                    <a:pt x="163" y="2001"/>
                    <a:pt x="170" y="1960"/>
                  </a:cubicBezTo>
                  <a:cubicBezTo>
                    <a:pt x="233" y="1613"/>
                    <a:pt x="274" y="1260"/>
                    <a:pt x="347" y="917"/>
                  </a:cubicBezTo>
                  <a:cubicBezTo>
                    <a:pt x="490" y="242"/>
                    <a:pt x="1143" y="192"/>
                    <a:pt x="1722" y="192"/>
                  </a:cubicBezTo>
                  <a:cubicBezTo>
                    <a:pt x="1746" y="192"/>
                    <a:pt x="1771" y="193"/>
                    <a:pt x="1795" y="193"/>
                  </a:cubicBezTo>
                  <a:cubicBezTo>
                    <a:pt x="1880" y="193"/>
                    <a:pt x="1968" y="189"/>
                    <a:pt x="2057" y="189"/>
                  </a:cubicBezTo>
                  <a:cubicBezTo>
                    <a:pt x="2313" y="189"/>
                    <a:pt x="2571" y="220"/>
                    <a:pt x="2741" y="460"/>
                  </a:cubicBezTo>
                  <a:cubicBezTo>
                    <a:pt x="2845" y="608"/>
                    <a:pt x="2855" y="871"/>
                    <a:pt x="2873" y="1048"/>
                  </a:cubicBezTo>
                  <a:cubicBezTo>
                    <a:pt x="2904" y="1346"/>
                    <a:pt x="2932" y="1640"/>
                    <a:pt x="2967" y="1936"/>
                  </a:cubicBezTo>
                  <a:cubicBezTo>
                    <a:pt x="2972" y="1988"/>
                    <a:pt x="3016" y="2015"/>
                    <a:pt x="3057" y="2015"/>
                  </a:cubicBezTo>
                  <a:cubicBezTo>
                    <a:pt x="3097" y="2015"/>
                    <a:pt x="3135" y="1989"/>
                    <a:pt x="3130" y="1936"/>
                  </a:cubicBezTo>
                  <a:cubicBezTo>
                    <a:pt x="3077" y="1492"/>
                    <a:pt x="3109" y="979"/>
                    <a:pt x="2963" y="553"/>
                  </a:cubicBezTo>
                  <a:cubicBezTo>
                    <a:pt x="2790" y="44"/>
                    <a:pt x="2502" y="47"/>
                    <a:pt x="2028" y="33"/>
                  </a:cubicBezTo>
                  <a:cubicBezTo>
                    <a:pt x="1839" y="27"/>
                    <a:pt x="1581" y="1"/>
                    <a:pt x="1320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7;p32">
              <a:extLst>
                <a:ext uri="{FF2B5EF4-FFF2-40B4-BE49-F238E27FC236}">
                  <a16:creationId xmlns:a16="http://schemas.microsoft.com/office/drawing/2014/main" id="{FD8C8BAC-FD24-7CB5-29E4-50A6972F5764}"/>
                </a:ext>
              </a:extLst>
            </p:cNvPr>
            <p:cNvSpPr/>
            <p:nvPr/>
          </p:nvSpPr>
          <p:spPr>
            <a:xfrm>
              <a:off x="3565409" y="1005250"/>
              <a:ext cx="67784" cy="50875"/>
            </a:xfrm>
            <a:custGeom>
              <a:avLst/>
              <a:gdLst/>
              <a:ahLst/>
              <a:cxnLst/>
              <a:rect l="l" t="t" r="r" b="b"/>
              <a:pathLst>
                <a:path w="1359" h="1020" extrusionOk="0">
                  <a:moveTo>
                    <a:pt x="707" y="1"/>
                  </a:moveTo>
                  <a:cubicBezTo>
                    <a:pt x="489" y="1"/>
                    <a:pt x="222" y="81"/>
                    <a:pt x="111" y="285"/>
                  </a:cubicBezTo>
                  <a:cubicBezTo>
                    <a:pt x="1" y="486"/>
                    <a:pt x="28" y="746"/>
                    <a:pt x="59" y="960"/>
                  </a:cubicBezTo>
                  <a:cubicBezTo>
                    <a:pt x="64" y="1002"/>
                    <a:pt x="92" y="1019"/>
                    <a:pt x="123" y="1019"/>
                  </a:cubicBezTo>
                  <a:cubicBezTo>
                    <a:pt x="170" y="1019"/>
                    <a:pt x="224" y="978"/>
                    <a:pt x="215" y="916"/>
                  </a:cubicBezTo>
                  <a:cubicBezTo>
                    <a:pt x="194" y="749"/>
                    <a:pt x="163" y="521"/>
                    <a:pt x="253" y="368"/>
                  </a:cubicBezTo>
                  <a:cubicBezTo>
                    <a:pt x="338" y="220"/>
                    <a:pt x="532" y="164"/>
                    <a:pt x="700" y="164"/>
                  </a:cubicBezTo>
                  <a:cubicBezTo>
                    <a:pt x="724" y="164"/>
                    <a:pt x="747" y="165"/>
                    <a:pt x="770" y="167"/>
                  </a:cubicBezTo>
                  <a:cubicBezTo>
                    <a:pt x="1240" y="216"/>
                    <a:pt x="1130" y="594"/>
                    <a:pt x="1161" y="940"/>
                  </a:cubicBezTo>
                  <a:cubicBezTo>
                    <a:pt x="1164" y="992"/>
                    <a:pt x="1208" y="1018"/>
                    <a:pt x="1249" y="1018"/>
                  </a:cubicBezTo>
                  <a:cubicBezTo>
                    <a:pt x="1290" y="1018"/>
                    <a:pt x="1329" y="992"/>
                    <a:pt x="1324" y="940"/>
                  </a:cubicBezTo>
                  <a:cubicBezTo>
                    <a:pt x="1303" y="722"/>
                    <a:pt x="1359" y="472"/>
                    <a:pt x="1261" y="268"/>
                  </a:cubicBezTo>
                  <a:cubicBezTo>
                    <a:pt x="1165" y="71"/>
                    <a:pt x="908" y="4"/>
                    <a:pt x="707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8;p32">
              <a:extLst>
                <a:ext uri="{FF2B5EF4-FFF2-40B4-BE49-F238E27FC236}">
                  <a16:creationId xmlns:a16="http://schemas.microsoft.com/office/drawing/2014/main" id="{0C37E901-0445-5AF9-4F6B-D0B709A22EF0}"/>
                </a:ext>
              </a:extLst>
            </p:cNvPr>
            <p:cNvSpPr/>
            <p:nvPr/>
          </p:nvSpPr>
          <p:spPr>
            <a:xfrm>
              <a:off x="3517328" y="1147798"/>
              <a:ext cx="43792" cy="21747"/>
            </a:xfrm>
            <a:custGeom>
              <a:avLst/>
              <a:gdLst/>
              <a:ahLst/>
              <a:cxnLst/>
              <a:rect l="l" t="t" r="r" b="b"/>
              <a:pathLst>
                <a:path w="878" h="436" extrusionOk="0">
                  <a:moveTo>
                    <a:pt x="123" y="1"/>
                  </a:moveTo>
                  <a:cubicBezTo>
                    <a:pt x="57" y="1"/>
                    <a:pt x="1" y="83"/>
                    <a:pt x="63" y="136"/>
                  </a:cubicBezTo>
                  <a:cubicBezTo>
                    <a:pt x="268" y="310"/>
                    <a:pt x="503" y="410"/>
                    <a:pt x="770" y="435"/>
                  </a:cubicBezTo>
                  <a:cubicBezTo>
                    <a:pt x="773" y="435"/>
                    <a:pt x="776" y="435"/>
                    <a:pt x="779" y="435"/>
                  </a:cubicBezTo>
                  <a:cubicBezTo>
                    <a:pt x="877" y="435"/>
                    <a:pt x="874" y="282"/>
                    <a:pt x="770" y="272"/>
                  </a:cubicBezTo>
                  <a:cubicBezTo>
                    <a:pt x="552" y="251"/>
                    <a:pt x="348" y="165"/>
                    <a:pt x="178" y="23"/>
                  </a:cubicBezTo>
                  <a:cubicBezTo>
                    <a:pt x="160" y="7"/>
                    <a:pt x="141" y="1"/>
                    <a:pt x="123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79;p32">
              <a:extLst>
                <a:ext uri="{FF2B5EF4-FFF2-40B4-BE49-F238E27FC236}">
                  <a16:creationId xmlns:a16="http://schemas.microsoft.com/office/drawing/2014/main" id="{8FCF004F-E23F-129D-58B2-7B14F62F0F9F}"/>
                </a:ext>
              </a:extLst>
            </p:cNvPr>
            <p:cNvSpPr/>
            <p:nvPr/>
          </p:nvSpPr>
          <p:spPr>
            <a:xfrm>
              <a:off x="3627955" y="1142711"/>
              <a:ext cx="47084" cy="23343"/>
            </a:xfrm>
            <a:custGeom>
              <a:avLst/>
              <a:gdLst/>
              <a:ahLst/>
              <a:cxnLst/>
              <a:rect l="l" t="t" r="r" b="b"/>
              <a:pathLst>
                <a:path w="944" h="468" extrusionOk="0">
                  <a:moveTo>
                    <a:pt x="822" y="1"/>
                  </a:moveTo>
                  <a:cubicBezTo>
                    <a:pt x="804" y="1"/>
                    <a:pt x="784" y="8"/>
                    <a:pt x="766" y="24"/>
                  </a:cubicBezTo>
                  <a:cubicBezTo>
                    <a:pt x="603" y="174"/>
                    <a:pt x="345" y="304"/>
                    <a:pt x="118" y="304"/>
                  </a:cubicBezTo>
                  <a:cubicBezTo>
                    <a:pt x="115" y="304"/>
                    <a:pt x="111" y="304"/>
                    <a:pt x="108" y="304"/>
                  </a:cubicBezTo>
                  <a:cubicBezTo>
                    <a:pt x="107" y="304"/>
                    <a:pt x="106" y="304"/>
                    <a:pt x="105" y="304"/>
                  </a:cubicBezTo>
                  <a:cubicBezTo>
                    <a:pt x="1" y="304"/>
                    <a:pt x="2" y="464"/>
                    <a:pt x="108" y="467"/>
                  </a:cubicBezTo>
                  <a:cubicBezTo>
                    <a:pt x="111" y="467"/>
                    <a:pt x="114" y="467"/>
                    <a:pt x="117" y="467"/>
                  </a:cubicBezTo>
                  <a:cubicBezTo>
                    <a:pt x="388" y="467"/>
                    <a:pt x="685" y="316"/>
                    <a:pt x="884" y="138"/>
                  </a:cubicBezTo>
                  <a:cubicBezTo>
                    <a:pt x="943" y="84"/>
                    <a:pt x="888" y="1"/>
                    <a:pt x="822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0;p32">
              <a:extLst>
                <a:ext uri="{FF2B5EF4-FFF2-40B4-BE49-F238E27FC236}">
                  <a16:creationId xmlns:a16="http://schemas.microsoft.com/office/drawing/2014/main" id="{E433DC4B-EA0D-441C-A248-E58EAB53F5FC}"/>
                </a:ext>
              </a:extLst>
            </p:cNvPr>
            <p:cNvSpPr/>
            <p:nvPr/>
          </p:nvSpPr>
          <p:spPr>
            <a:xfrm>
              <a:off x="3575584" y="1130990"/>
              <a:ext cx="18554" cy="221356"/>
            </a:xfrm>
            <a:custGeom>
              <a:avLst/>
              <a:gdLst/>
              <a:ahLst/>
              <a:cxnLst/>
              <a:rect l="l" t="t" r="r" b="b"/>
              <a:pathLst>
                <a:path w="372" h="4438" extrusionOk="0">
                  <a:moveTo>
                    <a:pt x="259" y="0"/>
                  </a:moveTo>
                  <a:cubicBezTo>
                    <a:pt x="218" y="0"/>
                    <a:pt x="177" y="26"/>
                    <a:pt x="177" y="78"/>
                  </a:cubicBezTo>
                  <a:cubicBezTo>
                    <a:pt x="198" y="1495"/>
                    <a:pt x="212" y="2934"/>
                    <a:pt x="11" y="4337"/>
                  </a:cubicBezTo>
                  <a:cubicBezTo>
                    <a:pt x="1" y="4397"/>
                    <a:pt x="54" y="4438"/>
                    <a:pt x="101" y="4438"/>
                  </a:cubicBezTo>
                  <a:cubicBezTo>
                    <a:pt x="133" y="4438"/>
                    <a:pt x="161" y="4420"/>
                    <a:pt x="167" y="4378"/>
                  </a:cubicBezTo>
                  <a:cubicBezTo>
                    <a:pt x="371" y="2961"/>
                    <a:pt x="361" y="1510"/>
                    <a:pt x="340" y="78"/>
                  </a:cubicBezTo>
                  <a:cubicBezTo>
                    <a:pt x="340" y="26"/>
                    <a:pt x="300" y="0"/>
                    <a:pt x="259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1;p32">
              <a:extLst>
                <a:ext uri="{FF2B5EF4-FFF2-40B4-BE49-F238E27FC236}">
                  <a16:creationId xmlns:a16="http://schemas.microsoft.com/office/drawing/2014/main" id="{6F840993-1626-9391-6EB5-D262B649E016}"/>
                </a:ext>
              </a:extLst>
            </p:cNvPr>
            <p:cNvSpPr/>
            <p:nvPr/>
          </p:nvSpPr>
          <p:spPr>
            <a:xfrm>
              <a:off x="3599625" y="1131040"/>
              <a:ext cx="37658" cy="213725"/>
            </a:xfrm>
            <a:custGeom>
              <a:avLst/>
              <a:gdLst/>
              <a:ahLst/>
              <a:cxnLst/>
              <a:rect l="l" t="t" r="r" b="b"/>
              <a:pathLst>
                <a:path w="755" h="4285" extrusionOk="0">
                  <a:moveTo>
                    <a:pt x="78" y="1"/>
                  </a:moveTo>
                  <a:cubicBezTo>
                    <a:pt x="38" y="1"/>
                    <a:pt x="0" y="26"/>
                    <a:pt x="7" y="77"/>
                  </a:cubicBezTo>
                  <a:cubicBezTo>
                    <a:pt x="180" y="1464"/>
                    <a:pt x="350" y="2850"/>
                    <a:pt x="586" y="4225"/>
                  </a:cubicBezTo>
                  <a:cubicBezTo>
                    <a:pt x="593" y="4266"/>
                    <a:pt x="622" y="4284"/>
                    <a:pt x="654" y="4284"/>
                  </a:cubicBezTo>
                  <a:cubicBezTo>
                    <a:pt x="701" y="4284"/>
                    <a:pt x="754" y="4243"/>
                    <a:pt x="742" y="4180"/>
                  </a:cubicBezTo>
                  <a:cubicBezTo>
                    <a:pt x="510" y="2822"/>
                    <a:pt x="340" y="1450"/>
                    <a:pt x="170" y="77"/>
                  </a:cubicBezTo>
                  <a:cubicBezTo>
                    <a:pt x="165" y="27"/>
                    <a:pt x="120" y="1"/>
                    <a:pt x="78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682;p32">
              <a:extLst>
                <a:ext uri="{FF2B5EF4-FFF2-40B4-BE49-F238E27FC236}">
                  <a16:creationId xmlns:a16="http://schemas.microsoft.com/office/drawing/2014/main" id="{45FB2011-F554-D954-50D7-5508D67DFC2C}"/>
                </a:ext>
              </a:extLst>
            </p:cNvPr>
            <p:cNvSpPr/>
            <p:nvPr/>
          </p:nvSpPr>
          <p:spPr>
            <a:xfrm>
              <a:off x="3406701" y="1167151"/>
              <a:ext cx="51673" cy="31074"/>
            </a:xfrm>
            <a:custGeom>
              <a:avLst/>
              <a:gdLst/>
              <a:ahLst/>
              <a:cxnLst/>
              <a:rect l="l" t="t" r="r" b="b"/>
              <a:pathLst>
                <a:path w="1036" h="623" extrusionOk="0">
                  <a:moveTo>
                    <a:pt x="114" y="1"/>
                  </a:moveTo>
                  <a:cubicBezTo>
                    <a:pt x="58" y="1"/>
                    <a:pt x="0" y="60"/>
                    <a:pt x="36" y="123"/>
                  </a:cubicBezTo>
                  <a:cubicBezTo>
                    <a:pt x="199" y="404"/>
                    <a:pt x="591" y="497"/>
                    <a:pt x="868" y="615"/>
                  </a:cubicBezTo>
                  <a:cubicBezTo>
                    <a:pt x="880" y="620"/>
                    <a:pt x="892" y="622"/>
                    <a:pt x="903" y="622"/>
                  </a:cubicBezTo>
                  <a:cubicBezTo>
                    <a:pt x="983" y="622"/>
                    <a:pt x="1036" y="509"/>
                    <a:pt x="951" y="473"/>
                  </a:cubicBezTo>
                  <a:cubicBezTo>
                    <a:pt x="805" y="410"/>
                    <a:pt x="656" y="351"/>
                    <a:pt x="511" y="286"/>
                  </a:cubicBezTo>
                  <a:cubicBezTo>
                    <a:pt x="379" y="230"/>
                    <a:pt x="251" y="168"/>
                    <a:pt x="178" y="39"/>
                  </a:cubicBezTo>
                  <a:cubicBezTo>
                    <a:pt x="163" y="12"/>
                    <a:pt x="138" y="1"/>
                    <a:pt x="114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3;p32">
              <a:extLst>
                <a:ext uri="{FF2B5EF4-FFF2-40B4-BE49-F238E27FC236}">
                  <a16:creationId xmlns:a16="http://schemas.microsoft.com/office/drawing/2014/main" id="{D958880D-E48B-A87F-17E9-3B3E1F83225F}"/>
                </a:ext>
              </a:extLst>
            </p:cNvPr>
            <p:cNvSpPr/>
            <p:nvPr/>
          </p:nvSpPr>
          <p:spPr>
            <a:xfrm>
              <a:off x="3341163" y="1288152"/>
              <a:ext cx="88981" cy="11871"/>
            </a:xfrm>
            <a:custGeom>
              <a:avLst/>
              <a:gdLst/>
              <a:ahLst/>
              <a:cxnLst/>
              <a:rect l="l" t="t" r="r" b="b"/>
              <a:pathLst>
                <a:path w="1784" h="238" extrusionOk="0">
                  <a:moveTo>
                    <a:pt x="1146" y="1"/>
                  </a:moveTo>
                  <a:cubicBezTo>
                    <a:pt x="797" y="1"/>
                    <a:pt x="449" y="28"/>
                    <a:pt x="99" y="81"/>
                  </a:cubicBezTo>
                  <a:cubicBezTo>
                    <a:pt x="1" y="94"/>
                    <a:pt x="36" y="238"/>
                    <a:pt x="129" y="238"/>
                  </a:cubicBezTo>
                  <a:cubicBezTo>
                    <a:pt x="134" y="238"/>
                    <a:pt x="139" y="237"/>
                    <a:pt x="144" y="236"/>
                  </a:cubicBezTo>
                  <a:cubicBezTo>
                    <a:pt x="467" y="188"/>
                    <a:pt x="790" y="165"/>
                    <a:pt x="1115" y="165"/>
                  </a:cubicBezTo>
                  <a:cubicBezTo>
                    <a:pt x="1302" y="165"/>
                    <a:pt x="1490" y="173"/>
                    <a:pt x="1679" y="188"/>
                  </a:cubicBezTo>
                  <a:cubicBezTo>
                    <a:pt x="1681" y="188"/>
                    <a:pt x="1683" y="188"/>
                    <a:pt x="1685" y="188"/>
                  </a:cubicBezTo>
                  <a:cubicBezTo>
                    <a:pt x="1783" y="188"/>
                    <a:pt x="1781" y="32"/>
                    <a:pt x="1679" y="22"/>
                  </a:cubicBezTo>
                  <a:cubicBezTo>
                    <a:pt x="1501" y="8"/>
                    <a:pt x="1324" y="1"/>
                    <a:pt x="1146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4;p32">
              <a:extLst>
                <a:ext uri="{FF2B5EF4-FFF2-40B4-BE49-F238E27FC236}">
                  <a16:creationId xmlns:a16="http://schemas.microsoft.com/office/drawing/2014/main" id="{B85A2AD3-2011-A71E-2B12-A71A00FAE1E7}"/>
                </a:ext>
              </a:extLst>
            </p:cNvPr>
            <p:cNvSpPr/>
            <p:nvPr/>
          </p:nvSpPr>
          <p:spPr>
            <a:xfrm>
              <a:off x="3760827" y="1283464"/>
              <a:ext cx="86837" cy="9776"/>
            </a:xfrm>
            <a:custGeom>
              <a:avLst/>
              <a:gdLst/>
              <a:ahLst/>
              <a:cxnLst/>
              <a:rect l="l" t="t" r="r" b="b"/>
              <a:pathLst>
                <a:path w="1741" h="196" extrusionOk="0">
                  <a:moveTo>
                    <a:pt x="540" y="0"/>
                  </a:moveTo>
                  <a:cubicBezTo>
                    <a:pt x="395" y="0"/>
                    <a:pt x="250" y="2"/>
                    <a:pt x="105" y="5"/>
                  </a:cubicBezTo>
                  <a:cubicBezTo>
                    <a:pt x="2" y="8"/>
                    <a:pt x="1" y="168"/>
                    <a:pt x="102" y="168"/>
                  </a:cubicBezTo>
                  <a:cubicBezTo>
                    <a:pt x="103" y="168"/>
                    <a:pt x="104" y="168"/>
                    <a:pt x="105" y="168"/>
                  </a:cubicBezTo>
                  <a:cubicBezTo>
                    <a:pt x="253" y="165"/>
                    <a:pt x="402" y="163"/>
                    <a:pt x="550" y="163"/>
                  </a:cubicBezTo>
                  <a:cubicBezTo>
                    <a:pt x="911" y="163"/>
                    <a:pt x="1272" y="173"/>
                    <a:pt x="1633" y="195"/>
                  </a:cubicBezTo>
                  <a:cubicBezTo>
                    <a:pt x="1635" y="196"/>
                    <a:pt x="1638" y="196"/>
                    <a:pt x="1640" y="196"/>
                  </a:cubicBezTo>
                  <a:cubicBezTo>
                    <a:pt x="1740" y="196"/>
                    <a:pt x="1735" y="39"/>
                    <a:pt x="1633" y="33"/>
                  </a:cubicBezTo>
                  <a:cubicBezTo>
                    <a:pt x="1269" y="10"/>
                    <a:pt x="904" y="0"/>
                    <a:pt x="540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5;p32">
              <a:extLst>
                <a:ext uri="{FF2B5EF4-FFF2-40B4-BE49-F238E27FC236}">
                  <a16:creationId xmlns:a16="http://schemas.microsoft.com/office/drawing/2014/main" id="{6DB1B179-C3BA-591D-28E5-3C8557CB0835}"/>
                </a:ext>
              </a:extLst>
            </p:cNvPr>
            <p:cNvSpPr/>
            <p:nvPr/>
          </p:nvSpPr>
          <p:spPr>
            <a:xfrm>
              <a:off x="3731649" y="1421922"/>
              <a:ext cx="51922" cy="34116"/>
            </a:xfrm>
            <a:custGeom>
              <a:avLst/>
              <a:gdLst/>
              <a:ahLst/>
              <a:cxnLst/>
              <a:rect l="l" t="t" r="r" b="b"/>
              <a:pathLst>
                <a:path w="1041" h="684" extrusionOk="0">
                  <a:moveTo>
                    <a:pt x="120" y="0"/>
                  </a:moveTo>
                  <a:cubicBezTo>
                    <a:pt x="48" y="0"/>
                    <a:pt x="1" y="109"/>
                    <a:pt x="80" y="153"/>
                  </a:cubicBezTo>
                  <a:cubicBezTo>
                    <a:pt x="354" y="303"/>
                    <a:pt x="613" y="472"/>
                    <a:pt x="860" y="666"/>
                  </a:cubicBezTo>
                  <a:cubicBezTo>
                    <a:pt x="876" y="679"/>
                    <a:pt x="895" y="684"/>
                    <a:pt x="912" y="684"/>
                  </a:cubicBezTo>
                  <a:cubicBezTo>
                    <a:pt x="981" y="684"/>
                    <a:pt x="1041" y="601"/>
                    <a:pt x="974" y="548"/>
                  </a:cubicBezTo>
                  <a:cubicBezTo>
                    <a:pt x="717" y="347"/>
                    <a:pt x="447" y="167"/>
                    <a:pt x="160" y="11"/>
                  </a:cubicBezTo>
                  <a:cubicBezTo>
                    <a:pt x="146" y="4"/>
                    <a:pt x="133" y="0"/>
                    <a:pt x="120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6;p32">
              <a:extLst>
                <a:ext uri="{FF2B5EF4-FFF2-40B4-BE49-F238E27FC236}">
                  <a16:creationId xmlns:a16="http://schemas.microsoft.com/office/drawing/2014/main" id="{B87A085F-7CD4-78A9-5D88-A8AB1FA7D476}"/>
                </a:ext>
              </a:extLst>
            </p:cNvPr>
            <p:cNvSpPr/>
            <p:nvPr/>
          </p:nvSpPr>
          <p:spPr>
            <a:xfrm>
              <a:off x="3441216" y="1442671"/>
              <a:ext cx="39603" cy="44092"/>
            </a:xfrm>
            <a:custGeom>
              <a:avLst/>
              <a:gdLst/>
              <a:ahLst/>
              <a:cxnLst/>
              <a:rect l="l" t="t" r="r" b="b"/>
              <a:pathLst>
                <a:path w="794" h="884" extrusionOk="0">
                  <a:moveTo>
                    <a:pt x="677" y="0"/>
                  </a:moveTo>
                  <a:cubicBezTo>
                    <a:pt x="651" y="0"/>
                    <a:pt x="625" y="11"/>
                    <a:pt x="605" y="35"/>
                  </a:cubicBezTo>
                  <a:cubicBezTo>
                    <a:pt x="418" y="277"/>
                    <a:pt x="231" y="523"/>
                    <a:pt x="44" y="766"/>
                  </a:cubicBezTo>
                  <a:cubicBezTo>
                    <a:pt x="0" y="825"/>
                    <a:pt x="58" y="884"/>
                    <a:pt x="118" y="884"/>
                  </a:cubicBezTo>
                  <a:cubicBezTo>
                    <a:pt x="143" y="884"/>
                    <a:pt x="168" y="874"/>
                    <a:pt x="186" y="849"/>
                  </a:cubicBezTo>
                  <a:cubicBezTo>
                    <a:pt x="373" y="603"/>
                    <a:pt x="561" y="360"/>
                    <a:pt x="748" y="119"/>
                  </a:cubicBezTo>
                  <a:cubicBezTo>
                    <a:pt x="794" y="58"/>
                    <a:pt x="737" y="0"/>
                    <a:pt x="677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7;p32">
              <a:extLst>
                <a:ext uri="{FF2B5EF4-FFF2-40B4-BE49-F238E27FC236}">
                  <a16:creationId xmlns:a16="http://schemas.microsoft.com/office/drawing/2014/main" id="{84CD61BA-81BB-D77F-A003-D177E3984D6B}"/>
                </a:ext>
              </a:extLst>
            </p:cNvPr>
            <p:cNvSpPr/>
            <p:nvPr/>
          </p:nvSpPr>
          <p:spPr>
            <a:xfrm>
              <a:off x="3398571" y="1372794"/>
              <a:ext cx="26734" cy="13617"/>
            </a:xfrm>
            <a:custGeom>
              <a:avLst/>
              <a:gdLst/>
              <a:ahLst/>
              <a:cxnLst/>
              <a:rect l="l" t="t" r="r" b="b"/>
              <a:pathLst>
                <a:path w="536" h="273" extrusionOk="0">
                  <a:moveTo>
                    <a:pt x="431" y="0"/>
                  </a:moveTo>
                  <a:cubicBezTo>
                    <a:pt x="423" y="0"/>
                    <a:pt x="413" y="2"/>
                    <a:pt x="404" y="5"/>
                  </a:cubicBezTo>
                  <a:cubicBezTo>
                    <a:pt x="300" y="40"/>
                    <a:pt x="196" y="74"/>
                    <a:pt x="92" y="109"/>
                  </a:cubicBezTo>
                  <a:cubicBezTo>
                    <a:pt x="0" y="141"/>
                    <a:pt x="29" y="273"/>
                    <a:pt x="111" y="273"/>
                  </a:cubicBezTo>
                  <a:cubicBezTo>
                    <a:pt x="119" y="273"/>
                    <a:pt x="128" y="272"/>
                    <a:pt x="137" y="269"/>
                  </a:cubicBezTo>
                  <a:cubicBezTo>
                    <a:pt x="241" y="231"/>
                    <a:pt x="341" y="196"/>
                    <a:pt x="445" y="161"/>
                  </a:cubicBezTo>
                  <a:cubicBezTo>
                    <a:pt x="536" y="133"/>
                    <a:pt x="511" y="0"/>
                    <a:pt x="431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88;p32">
              <a:extLst>
                <a:ext uri="{FF2B5EF4-FFF2-40B4-BE49-F238E27FC236}">
                  <a16:creationId xmlns:a16="http://schemas.microsoft.com/office/drawing/2014/main" id="{A1992F32-8394-D4D4-2765-0811B3696A8F}"/>
                </a:ext>
              </a:extLst>
            </p:cNvPr>
            <p:cNvSpPr/>
            <p:nvPr/>
          </p:nvSpPr>
          <p:spPr>
            <a:xfrm>
              <a:off x="3753096" y="1353142"/>
              <a:ext cx="36510" cy="13966"/>
            </a:xfrm>
            <a:custGeom>
              <a:avLst/>
              <a:gdLst/>
              <a:ahLst/>
              <a:cxnLst/>
              <a:rect l="l" t="t" r="r" b="b"/>
              <a:pathLst>
                <a:path w="732" h="280" extrusionOk="0">
                  <a:moveTo>
                    <a:pt x="98" y="1"/>
                  </a:moveTo>
                  <a:cubicBezTo>
                    <a:pt x="0" y="1"/>
                    <a:pt x="3" y="157"/>
                    <a:pt x="104" y="167"/>
                  </a:cubicBezTo>
                  <a:cubicBezTo>
                    <a:pt x="274" y="181"/>
                    <a:pt x="440" y="219"/>
                    <a:pt x="599" y="275"/>
                  </a:cubicBezTo>
                  <a:cubicBezTo>
                    <a:pt x="609" y="278"/>
                    <a:pt x="618" y="279"/>
                    <a:pt x="627" y="279"/>
                  </a:cubicBezTo>
                  <a:cubicBezTo>
                    <a:pt x="707" y="279"/>
                    <a:pt x="732" y="146"/>
                    <a:pt x="645" y="115"/>
                  </a:cubicBezTo>
                  <a:cubicBezTo>
                    <a:pt x="468" y="56"/>
                    <a:pt x="287" y="18"/>
                    <a:pt x="104" y="1"/>
                  </a:cubicBezTo>
                  <a:cubicBezTo>
                    <a:pt x="102" y="1"/>
                    <a:pt x="100" y="1"/>
                    <a:pt x="98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9;p32">
              <a:extLst>
                <a:ext uri="{FF2B5EF4-FFF2-40B4-BE49-F238E27FC236}">
                  <a16:creationId xmlns:a16="http://schemas.microsoft.com/office/drawing/2014/main" id="{DB5CD977-F982-06AF-798A-DA8C05A993CB}"/>
                </a:ext>
              </a:extLst>
            </p:cNvPr>
            <p:cNvSpPr/>
            <p:nvPr/>
          </p:nvSpPr>
          <p:spPr>
            <a:xfrm>
              <a:off x="3720227" y="1195531"/>
              <a:ext cx="36161" cy="20599"/>
            </a:xfrm>
            <a:custGeom>
              <a:avLst/>
              <a:gdLst/>
              <a:ahLst/>
              <a:cxnLst/>
              <a:rect l="l" t="t" r="r" b="b"/>
              <a:pathLst>
                <a:path w="725" h="413" extrusionOk="0">
                  <a:moveTo>
                    <a:pt x="605" y="1"/>
                  </a:moveTo>
                  <a:cubicBezTo>
                    <a:pt x="592" y="1"/>
                    <a:pt x="579" y="4"/>
                    <a:pt x="565" y="11"/>
                  </a:cubicBezTo>
                  <a:cubicBezTo>
                    <a:pt x="402" y="94"/>
                    <a:pt x="244" y="177"/>
                    <a:pt x="81" y="260"/>
                  </a:cubicBezTo>
                  <a:cubicBezTo>
                    <a:pt x="0" y="303"/>
                    <a:pt x="50" y="413"/>
                    <a:pt x="125" y="413"/>
                  </a:cubicBezTo>
                  <a:cubicBezTo>
                    <a:pt x="137" y="413"/>
                    <a:pt x="150" y="410"/>
                    <a:pt x="164" y="403"/>
                  </a:cubicBezTo>
                  <a:cubicBezTo>
                    <a:pt x="323" y="319"/>
                    <a:pt x="486" y="236"/>
                    <a:pt x="645" y="150"/>
                  </a:cubicBezTo>
                  <a:cubicBezTo>
                    <a:pt x="725" y="109"/>
                    <a:pt x="679" y="1"/>
                    <a:pt x="605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0;p32">
              <a:extLst>
                <a:ext uri="{FF2B5EF4-FFF2-40B4-BE49-F238E27FC236}">
                  <a16:creationId xmlns:a16="http://schemas.microsoft.com/office/drawing/2014/main" id="{AD3146EE-6960-1D21-D216-7F97CCB0BA79}"/>
                </a:ext>
              </a:extLst>
            </p:cNvPr>
            <p:cNvSpPr/>
            <p:nvPr/>
          </p:nvSpPr>
          <p:spPr>
            <a:xfrm>
              <a:off x="3450991" y="1088245"/>
              <a:ext cx="23043" cy="35613"/>
            </a:xfrm>
            <a:custGeom>
              <a:avLst/>
              <a:gdLst/>
              <a:ahLst/>
              <a:cxnLst/>
              <a:rect l="l" t="t" r="r" b="b"/>
              <a:pathLst>
                <a:path w="462" h="714" extrusionOk="0">
                  <a:moveTo>
                    <a:pt x="113" y="1"/>
                  </a:moveTo>
                  <a:cubicBezTo>
                    <a:pt x="59" y="1"/>
                    <a:pt x="1" y="60"/>
                    <a:pt x="32" y="125"/>
                  </a:cubicBezTo>
                  <a:cubicBezTo>
                    <a:pt x="118" y="308"/>
                    <a:pt x="205" y="489"/>
                    <a:pt x="288" y="673"/>
                  </a:cubicBezTo>
                  <a:cubicBezTo>
                    <a:pt x="302" y="701"/>
                    <a:pt x="325" y="713"/>
                    <a:pt x="349" y="713"/>
                  </a:cubicBezTo>
                  <a:cubicBezTo>
                    <a:pt x="403" y="713"/>
                    <a:pt x="461" y="654"/>
                    <a:pt x="430" y="590"/>
                  </a:cubicBezTo>
                  <a:cubicBezTo>
                    <a:pt x="347" y="406"/>
                    <a:pt x="261" y="225"/>
                    <a:pt x="174" y="42"/>
                  </a:cubicBezTo>
                  <a:cubicBezTo>
                    <a:pt x="160" y="13"/>
                    <a:pt x="137" y="1"/>
                    <a:pt x="113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1;p32">
              <a:extLst>
                <a:ext uri="{FF2B5EF4-FFF2-40B4-BE49-F238E27FC236}">
                  <a16:creationId xmlns:a16="http://schemas.microsoft.com/office/drawing/2014/main" id="{56528D9D-562B-BD4F-1A1F-4B8C46B54039}"/>
                </a:ext>
              </a:extLst>
            </p:cNvPr>
            <p:cNvSpPr/>
            <p:nvPr/>
          </p:nvSpPr>
          <p:spPr>
            <a:xfrm>
              <a:off x="3520270" y="1096525"/>
              <a:ext cx="146091" cy="21946"/>
            </a:xfrm>
            <a:custGeom>
              <a:avLst/>
              <a:gdLst/>
              <a:ahLst/>
              <a:cxnLst/>
              <a:rect l="l" t="t" r="r" b="b"/>
              <a:pathLst>
                <a:path w="2929" h="440" extrusionOk="0">
                  <a:moveTo>
                    <a:pt x="1968" y="0"/>
                  </a:moveTo>
                  <a:cubicBezTo>
                    <a:pt x="1750" y="0"/>
                    <a:pt x="1529" y="20"/>
                    <a:pt x="1304" y="42"/>
                  </a:cubicBezTo>
                  <a:cubicBezTo>
                    <a:pt x="885" y="83"/>
                    <a:pt x="462" y="94"/>
                    <a:pt x="81" y="288"/>
                  </a:cubicBezTo>
                  <a:cubicBezTo>
                    <a:pt x="0" y="329"/>
                    <a:pt x="50" y="440"/>
                    <a:pt x="125" y="440"/>
                  </a:cubicBezTo>
                  <a:cubicBezTo>
                    <a:pt x="137" y="440"/>
                    <a:pt x="151" y="437"/>
                    <a:pt x="164" y="430"/>
                  </a:cubicBezTo>
                  <a:cubicBezTo>
                    <a:pt x="562" y="229"/>
                    <a:pt x="1044" y="229"/>
                    <a:pt x="1480" y="191"/>
                  </a:cubicBezTo>
                  <a:cubicBezTo>
                    <a:pt x="1644" y="176"/>
                    <a:pt x="1804" y="165"/>
                    <a:pt x="1963" y="165"/>
                  </a:cubicBezTo>
                  <a:cubicBezTo>
                    <a:pt x="2245" y="165"/>
                    <a:pt x="2520" y="199"/>
                    <a:pt x="2797" y="305"/>
                  </a:cubicBezTo>
                  <a:cubicBezTo>
                    <a:pt x="2808" y="310"/>
                    <a:pt x="2818" y="311"/>
                    <a:pt x="2827" y="311"/>
                  </a:cubicBezTo>
                  <a:cubicBezTo>
                    <a:pt x="2902" y="311"/>
                    <a:pt x="2928" y="183"/>
                    <a:pt x="2842" y="149"/>
                  </a:cubicBezTo>
                  <a:cubicBezTo>
                    <a:pt x="2551" y="36"/>
                    <a:pt x="2262" y="0"/>
                    <a:pt x="1968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9E58ADF-60F5-3E5F-04EA-BFB93C076038}"/>
              </a:ext>
            </a:extLst>
          </p:cNvPr>
          <p:cNvSpPr/>
          <p:nvPr/>
        </p:nvSpPr>
        <p:spPr>
          <a:xfrm>
            <a:off x="1066800" y="2174033"/>
            <a:ext cx="10088880" cy="316621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9083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BB90FA-DC50-5D87-5EB1-A1BAD59B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65" y="712983"/>
            <a:ext cx="2817054" cy="35817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Exploring Numerical Variables</a:t>
            </a: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D4BDDA-0726-C5EF-709E-E6D3F3D81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316" y="1362733"/>
            <a:ext cx="8405274" cy="4075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0B3DBF-62D3-021C-1ADE-424024C9A50C}"/>
              </a:ext>
            </a:extLst>
          </p:cNvPr>
          <p:cNvCxnSpPr/>
          <p:nvPr/>
        </p:nvCxnSpPr>
        <p:spPr>
          <a:xfrm>
            <a:off x="258417" y="4474741"/>
            <a:ext cx="28823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823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30E85-93D7-7658-8C97-F276DD555F35}"/>
              </a:ext>
            </a:extLst>
          </p:cNvPr>
          <p:cNvSpPr/>
          <p:nvPr/>
        </p:nvSpPr>
        <p:spPr>
          <a:xfrm>
            <a:off x="6372808" y="2034073"/>
            <a:ext cx="4782872" cy="116736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0D315-BFAC-D75D-EA90-60B63D270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30" y="2034073"/>
            <a:ext cx="5093659" cy="4030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104BE1-E40B-082A-81AA-F9D8AC530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30" y="2202141"/>
            <a:ext cx="4654340" cy="914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A8EF6-D35A-FBAE-92FB-A02047C0A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3" y="3284434"/>
            <a:ext cx="3608301" cy="282615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Exploration: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Customer_Age</a:t>
            </a:r>
          </a:p>
        </p:txBody>
      </p:sp>
    </p:spTree>
    <p:extLst>
      <p:ext uri="{BB962C8B-B14F-4D97-AF65-F5344CB8AC3E}">
        <p14:creationId xmlns:p14="http://schemas.microsoft.com/office/powerpoint/2010/main" val="364139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30E85-93D7-7658-8C97-F276DD555F35}"/>
              </a:ext>
            </a:extLst>
          </p:cNvPr>
          <p:cNvSpPr/>
          <p:nvPr/>
        </p:nvSpPr>
        <p:spPr>
          <a:xfrm>
            <a:off x="6372808" y="2034073"/>
            <a:ext cx="4782872" cy="116736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Exploration: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Months of 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31671-931A-4467-2F9E-5D9A33402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13" y="2034073"/>
            <a:ext cx="4930567" cy="4084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ECDC22-E646-A0A0-ACA6-70C570964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130" y="3357742"/>
            <a:ext cx="3526228" cy="2761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E9114-6BB2-8A8F-0486-42D69497C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717" y="2152892"/>
            <a:ext cx="4570370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26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30E85-93D7-7658-8C97-F276DD555F35}"/>
              </a:ext>
            </a:extLst>
          </p:cNvPr>
          <p:cNvSpPr/>
          <p:nvPr/>
        </p:nvSpPr>
        <p:spPr>
          <a:xfrm>
            <a:off x="6372808" y="2034073"/>
            <a:ext cx="4782872" cy="116736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Exploration: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Avg Utilization Ratio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7A8F7-C206-07A6-5D69-B695B4878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09" y="2034073"/>
            <a:ext cx="4968671" cy="4092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E4DF4E-088D-AEF0-3EBA-76116C13D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282" y="3360855"/>
            <a:ext cx="3741576" cy="2765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D5190C-D431-9638-0247-DB7ECCBA8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676" y="2171944"/>
            <a:ext cx="4594516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82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1302-F2D9-6C0F-67ED-299A10D3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D20-A374-8775-5794-61CA03E15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42886"/>
            <a:ext cx="10427970" cy="4077994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pPr algn="just"/>
            <a:r>
              <a:rPr lang="en-US" sz="2000" b="0" i="0" u="none" strike="noStrike" baseline="0" dirty="0">
                <a:latin typeface="Arial" panose="020B0604020202020204" pitchFamily="34" charset="0"/>
              </a:rPr>
              <a:t>Retaining existing customers is generally easier and less expensive than acquiring new customers. </a:t>
            </a:r>
          </a:p>
          <a:p>
            <a:pPr algn="just"/>
            <a:r>
              <a:rPr lang="en-US" sz="2000" b="0" i="0" u="none" strike="noStrike" baseline="0" dirty="0">
                <a:latin typeface="Arial" panose="020B0604020202020204" pitchFamily="34" charset="0"/>
              </a:rPr>
              <a:t>Researchers  from Harvard Business School state that increasing customer retention rates by 5% may increase profits by 25%to 95%. Therefore, most companies in the Banking industry focus their efforts and resources in retaining existing customers, which translates into reducing attrition. </a:t>
            </a:r>
          </a:p>
          <a:p>
            <a:pPr algn="just"/>
            <a:r>
              <a:rPr lang="en-US" sz="2000" b="0" i="0" u="none" strike="noStrike" baseline="0" dirty="0">
                <a:latin typeface="Arial" panose="020B0604020202020204" pitchFamily="34" charset="0"/>
              </a:rPr>
              <a:t>If the Bank can identify which customers are most likely to leave (churn), the Marketing team can proactively focus on retaining them.</a:t>
            </a:r>
          </a:p>
          <a:p>
            <a:pPr algn="just"/>
            <a:r>
              <a:rPr lang="en-US" sz="2000" b="0" i="0" u="none" strike="noStrike" baseline="0" dirty="0">
                <a:latin typeface="Arial" panose="020B0604020202020204" pitchFamily="34" charset="0"/>
              </a:rPr>
              <a:t>Attrition is typically calculated by dividing the number of customers lost by the end of the period divided by the total number of customers at the beginning of the period.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707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30E85-93D7-7658-8C97-F276DD555F35}"/>
              </a:ext>
            </a:extLst>
          </p:cNvPr>
          <p:cNvSpPr/>
          <p:nvPr/>
        </p:nvSpPr>
        <p:spPr>
          <a:xfrm>
            <a:off x="6372808" y="2034073"/>
            <a:ext cx="4782872" cy="116736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Exploration: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Total Relationship 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8B48E4-ECF5-12A0-73B2-73D8A80CF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51" y="2034073"/>
            <a:ext cx="4953429" cy="4092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4B8BFF-1B7D-B9EF-31EA-6D2D63BF5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139" y="3490814"/>
            <a:ext cx="3938742" cy="2635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EC7917-4E29-F49B-8403-33F8E582A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859" y="2160513"/>
            <a:ext cx="4504090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16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30E85-93D7-7658-8C97-F276DD555F35}"/>
              </a:ext>
            </a:extLst>
          </p:cNvPr>
          <p:cNvSpPr/>
          <p:nvPr/>
        </p:nvSpPr>
        <p:spPr>
          <a:xfrm>
            <a:off x="6372808" y="2034073"/>
            <a:ext cx="4782872" cy="116736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Exploration: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Months Inactive12mon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902E8B-245E-AFA9-144B-5EBE897DE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98" y="2034073"/>
            <a:ext cx="4862213" cy="3974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A04DF1-9FE9-843B-257A-8306739DE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94" y="3309652"/>
            <a:ext cx="4038969" cy="2699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279CFF-1520-F1B6-D752-FB8A12950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15" y="2171944"/>
            <a:ext cx="4591599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47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30E85-93D7-7658-8C97-F276DD555F35}"/>
              </a:ext>
            </a:extLst>
          </p:cNvPr>
          <p:cNvSpPr/>
          <p:nvPr/>
        </p:nvSpPr>
        <p:spPr>
          <a:xfrm>
            <a:off x="6372808" y="2034073"/>
            <a:ext cx="4782872" cy="116736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Exploration: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Contacts Count 12mon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50DA2-B7D2-A728-5E30-430397C70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12" y="2034073"/>
            <a:ext cx="4925728" cy="403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159AB4-1C85-B0E1-3B51-2108B2816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247" y="3359248"/>
            <a:ext cx="3926610" cy="2705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7E4B3-E5ED-5E03-93F7-76BB016D3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862" y="2152892"/>
            <a:ext cx="4681380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15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30E85-93D7-7658-8C97-F276DD555F35}"/>
              </a:ext>
            </a:extLst>
          </p:cNvPr>
          <p:cNvSpPr/>
          <p:nvPr/>
        </p:nvSpPr>
        <p:spPr>
          <a:xfrm>
            <a:off x="6372808" y="2034073"/>
            <a:ext cx="4782872" cy="116736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Exploration: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Credit Limit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4C17B-5D72-B9F2-E4DD-043D0B81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36" y="2146040"/>
            <a:ext cx="4892464" cy="4092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93D6DC-C726-7BEC-D791-9B031DCE5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074" y="3416700"/>
            <a:ext cx="3689831" cy="2821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6D9C4-C58A-8FA4-97DB-F80EA455A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315" y="2168134"/>
            <a:ext cx="4525347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69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30E85-93D7-7658-8C97-F276DD555F35}"/>
              </a:ext>
            </a:extLst>
          </p:cNvPr>
          <p:cNvSpPr/>
          <p:nvPr/>
        </p:nvSpPr>
        <p:spPr>
          <a:xfrm>
            <a:off x="6372808" y="2034073"/>
            <a:ext cx="4782872" cy="116736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Exploration: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Total Revolving Balance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0EEAA-9BA3-1DCB-DD64-92FFBA164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47" y="2034073"/>
            <a:ext cx="4991533" cy="412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286A3-29DF-C6D7-A2FC-CDC565F7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75" y="3498147"/>
            <a:ext cx="3571023" cy="2661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7233DA-502A-0918-2BDD-6AAC074B9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229" y="2171944"/>
            <a:ext cx="4587824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78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30E85-93D7-7658-8C97-F276DD555F35}"/>
              </a:ext>
            </a:extLst>
          </p:cNvPr>
          <p:cNvSpPr/>
          <p:nvPr/>
        </p:nvSpPr>
        <p:spPr>
          <a:xfrm>
            <a:off x="6372808" y="2034073"/>
            <a:ext cx="4782872" cy="116736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Exploration: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Avg Open To Buy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34D75-B688-4100-BDE9-ED749D7B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92" y="2034073"/>
            <a:ext cx="4938188" cy="4130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F51913-331A-063C-DF40-1E94CE3E5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008" y="3349971"/>
            <a:ext cx="3680501" cy="281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13D833-61E9-F86E-B340-3B4A00963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434" y="2137651"/>
            <a:ext cx="4679620" cy="9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51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30E85-93D7-7658-8C97-F276DD555F35}"/>
              </a:ext>
            </a:extLst>
          </p:cNvPr>
          <p:cNvSpPr/>
          <p:nvPr/>
        </p:nvSpPr>
        <p:spPr>
          <a:xfrm>
            <a:off x="6372808" y="2034073"/>
            <a:ext cx="4782872" cy="116736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Exploration: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Total Amt </a:t>
            </a:r>
            <a:r>
              <a:rPr lang="en-CA" sz="4400" dirty="0" err="1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Chng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 Q4_Q1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40163-0F4B-197D-C8A1-AA921A71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10" y="2034073"/>
            <a:ext cx="4938190" cy="4097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B21BA1-0E1C-5F8B-3ABB-88FF44A6B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08" y="3429000"/>
            <a:ext cx="4098371" cy="2776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F9CF6C-48EF-6E0F-E661-61B2FAB2F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077" y="2175754"/>
            <a:ext cx="4586114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04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30E85-93D7-7658-8C97-F276DD555F35}"/>
              </a:ext>
            </a:extLst>
          </p:cNvPr>
          <p:cNvSpPr/>
          <p:nvPr/>
        </p:nvSpPr>
        <p:spPr>
          <a:xfrm>
            <a:off x="6372808" y="2034073"/>
            <a:ext cx="4782872" cy="116736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Exploration: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Total Trans Amount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8BC86-85D5-F6B5-66C5-A41CB1B1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34073"/>
            <a:ext cx="4915326" cy="4077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CC140-DF25-5D3F-6A7D-9309BC174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278" y="3330787"/>
            <a:ext cx="3765256" cy="2780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0B56C-65F2-1FD3-D725-B3E1EF0C3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870" y="2160513"/>
            <a:ext cx="4577584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11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30E85-93D7-7658-8C97-F276DD555F35}"/>
              </a:ext>
            </a:extLst>
          </p:cNvPr>
          <p:cNvSpPr/>
          <p:nvPr/>
        </p:nvSpPr>
        <p:spPr>
          <a:xfrm>
            <a:off x="6372808" y="2034073"/>
            <a:ext cx="4782872" cy="116736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Exploration: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Total Trans 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A2EC6-0341-DC71-7FBC-DC6DBCE87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89" y="2034073"/>
            <a:ext cx="4782873" cy="3955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D0978B-2DB8-13C6-865A-7B521BD23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956" y="3335693"/>
            <a:ext cx="3461305" cy="2721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D05D4E-FA44-59E4-ECCB-1C00D85BE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230" y="2156703"/>
            <a:ext cx="4602581" cy="9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76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30E85-93D7-7658-8C97-F276DD555F35}"/>
              </a:ext>
            </a:extLst>
          </p:cNvPr>
          <p:cNvSpPr/>
          <p:nvPr/>
        </p:nvSpPr>
        <p:spPr>
          <a:xfrm>
            <a:off x="6372808" y="2034073"/>
            <a:ext cx="4782872" cy="116736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Exploration: 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Total Ct </a:t>
            </a:r>
            <a:r>
              <a:rPr lang="en-US" sz="4400" dirty="0" err="1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Chng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 Q4_Q1</a:t>
            </a:r>
            <a:endParaRPr lang="en-CA" sz="4400" dirty="0">
              <a:solidFill>
                <a:schemeClr val="bg1">
                  <a:lumMod val="50000"/>
                </a:schemeClr>
              </a:solidFill>
              <a:latin typeface="Bierstadt Display" panose="020B0604020202020204" pitchFamily="34" charset="0"/>
              <a:cs typeface="Raav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20B091-8DF6-639F-D58B-4EE785B01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53" y="2036847"/>
            <a:ext cx="4922947" cy="4099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637F8-0948-7EF8-8821-889789AAB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567" y="2171944"/>
            <a:ext cx="4568380" cy="891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BA225C-F305-1149-849D-BD32C8C61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903" y="3289664"/>
            <a:ext cx="4017067" cy="292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14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FD4EE9C-2B0E-804C-4ADF-44F30F1A2D56}"/>
              </a:ext>
            </a:extLst>
          </p:cNvPr>
          <p:cNvSpPr/>
          <p:nvPr/>
        </p:nvSpPr>
        <p:spPr>
          <a:xfrm>
            <a:off x="1007809" y="1368971"/>
            <a:ext cx="4488024" cy="4441372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FE3D96-F205-3114-D7CE-A03E83EB7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872" y="3589657"/>
            <a:ext cx="4009639" cy="1040390"/>
          </a:xfrm>
        </p:spPr>
        <p:txBody>
          <a:bodyPr anchor="ctr">
            <a:normAutofit/>
          </a:bodyPr>
          <a:lstStyle/>
          <a:p>
            <a:pPr algn="ctr"/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4BA9-7A4C-7421-4978-1E97373C9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025" y="2024743"/>
            <a:ext cx="5408166" cy="3442996"/>
          </a:xfrm>
        </p:spPr>
        <p:txBody>
          <a:bodyPr anchor="ctr">
            <a:normAutofit fontScale="92500" lnSpcReduction="20000"/>
          </a:bodyPr>
          <a:lstStyle/>
          <a:p>
            <a:pPr algn="l"/>
            <a:endParaRPr lang="en-CA" sz="1800" b="0" i="0" u="none" strike="noStrike" baseline="0" dirty="0">
              <a:solidFill>
                <a:srgbClr val="000000"/>
              </a:solidFill>
              <a:latin typeface="Carlito"/>
            </a:endParaRPr>
          </a:p>
          <a:p>
            <a:pPr algn="just"/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</a:rPr>
              <a:t>Apply data cleaning tools and techniques learnt throughout the course to check and correct errors in data and prepare data for analysis.</a:t>
            </a:r>
          </a:p>
          <a:p>
            <a:pPr algn="just"/>
            <a:r>
              <a:rPr lang="en-US" sz="2400" b="1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Goal: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To find highlights on the Bank data that provides the Credit Card business information to develop customer retention campaigns by targeting customers with the highest propensity to churn (attrition).</a:t>
            </a:r>
            <a:endParaRPr lang="en-CA" sz="2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13" name="Google Shape;672;p32">
            <a:extLst>
              <a:ext uri="{FF2B5EF4-FFF2-40B4-BE49-F238E27FC236}">
                <a16:creationId xmlns:a16="http://schemas.microsoft.com/office/drawing/2014/main" id="{5A4A6CB2-23CF-5F30-97A2-42CC667495BF}"/>
              </a:ext>
            </a:extLst>
          </p:cNvPr>
          <p:cNvGrpSpPr/>
          <p:nvPr/>
        </p:nvGrpSpPr>
        <p:grpSpPr>
          <a:xfrm rot="10800000">
            <a:off x="2611383" y="2311241"/>
            <a:ext cx="1276615" cy="1206400"/>
            <a:chOff x="3341163" y="1005250"/>
            <a:chExt cx="506501" cy="481513"/>
          </a:xfrm>
        </p:grpSpPr>
        <p:sp>
          <p:nvSpPr>
            <p:cNvPr id="14" name="Google Shape;673;p32">
              <a:extLst>
                <a:ext uri="{FF2B5EF4-FFF2-40B4-BE49-F238E27FC236}">
                  <a16:creationId xmlns:a16="http://schemas.microsoft.com/office/drawing/2014/main" id="{5F61FBF6-18D1-5E26-C46C-EE9757D2F568}"/>
                </a:ext>
              </a:extLst>
            </p:cNvPr>
            <p:cNvSpPr/>
            <p:nvPr/>
          </p:nvSpPr>
          <p:spPr>
            <a:xfrm>
              <a:off x="3488137" y="1191289"/>
              <a:ext cx="214719" cy="221445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674;p32">
              <a:extLst>
                <a:ext uri="{FF2B5EF4-FFF2-40B4-BE49-F238E27FC236}">
                  <a16:creationId xmlns:a16="http://schemas.microsoft.com/office/drawing/2014/main" id="{CA0AED35-B4C6-B72F-ABE1-D944C96F8288}"/>
                </a:ext>
              </a:extLst>
            </p:cNvPr>
            <p:cNvSpPr/>
            <p:nvPr/>
          </p:nvSpPr>
          <p:spPr>
            <a:xfrm>
              <a:off x="3459121" y="1142761"/>
              <a:ext cx="274825" cy="301659"/>
            </a:xfrm>
            <a:custGeom>
              <a:avLst/>
              <a:gdLst/>
              <a:ahLst/>
              <a:cxnLst/>
              <a:rect l="l" t="t" r="r" b="b"/>
              <a:pathLst>
                <a:path w="5510" h="6048" extrusionOk="0">
                  <a:moveTo>
                    <a:pt x="1262" y="1"/>
                  </a:moveTo>
                  <a:cubicBezTo>
                    <a:pt x="1221" y="1"/>
                    <a:pt x="1179" y="27"/>
                    <a:pt x="1175" y="79"/>
                  </a:cubicBezTo>
                  <a:cubicBezTo>
                    <a:pt x="1113" y="837"/>
                    <a:pt x="600" y="1544"/>
                    <a:pt x="344" y="2254"/>
                  </a:cubicBezTo>
                  <a:cubicBezTo>
                    <a:pt x="128" y="2854"/>
                    <a:pt x="0" y="3498"/>
                    <a:pt x="128" y="4132"/>
                  </a:cubicBezTo>
                  <a:cubicBezTo>
                    <a:pt x="368" y="5317"/>
                    <a:pt x="1553" y="5900"/>
                    <a:pt x="2668" y="6031"/>
                  </a:cubicBezTo>
                  <a:cubicBezTo>
                    <a:pt x="2761" y="6042"/>
                    <a:pt x="2857" y="6048"/>
                    <a:pt x="2955" y="6048"/>
                  </a:cubicBezTo>
                  <a:cubicBezTo>
                    <a:pt x="3463" y="6048"/>
                    <a:pt x="4017" y="5901"/>
                    <a:pt x="4435" y="5643"/>
                  </a:cubicBezTo>
                  <a:cubicBezTo>
                    <a:pt x="4892" y="5359"/>
                    <a:pt x="5097" y="4742"/>
                    <a:pt x="5274" y="4257"/>
                  </a:cubicBezTo>
                  <a:cubicBezTo>
                    <a:pt x="5509" y="3609"/>
                    <a:pt x="5506" y="3006"/>
                    <a:pt x="5319" y="2345"/>
                  </a:cubicBezTo>
                  <a:cubicBezTo>
                    <a:pt x="5094" y="1565"/>
                    <a:pt x="4408" y="941"/>
                    <a:pt x="4318" y="133"/>
                  </a:cubicBezTo>
                  <a:cubicBezTo>
                    <a:pt x="4312" y="82"/>
                    <a:pt x="4269" y="56"/>
                    <a:pt x="4228" y="56"/>
                  </a:cubicBezTo>
                  <a:cubicBezTo>
                    <a:pt x="4187" y="56"/>
                    <a:pt x="4149" y="82"/>
                    <a:pt x="4155" y="133"/>
                  </a:cubicBezTo>
                  <a:cubicBezTo>
                    <a:pt x="4203" y="563"/>
                    <a:pt x="4380" y="882"/>
                    <a:pt x="4606" y="1243"/>
                  </a:cubicBezTo>
                  <a:cubicBezTo>
                    <a:pt x="4924" y="1745"/>
                    <a:pt x="5167" y="2244"/>
                    <a:pt x="5263" y="2839"/>
                  </a:cubicBezTo>
                  <a:cubicBezTo>
                    <a:pt x="5385" y="3571"/>
                    <a:pt x="5149" y="4482"/>
                    <a:pt x="4719" y="5092"/>
                  </a:cubicBezTo>
                  <a:cubicBezTo>
                    <a:pt x="4339" y="5632"/>
                    <a:pt x="3635" y="5881"/>
                    <a:pt x="2969" y="5881"/>
                  </a:cubicBezTo>
                  <a:cubicBezTo>
                    <a:pt x="2799" y="5881"/>
                    <a:pt x="2630" y="5865"/>
                    <a:pt x="2471" y="5833"/>
                  </a:cubicBezTo>
                  <a:cubicBezTo>
                    <a:pt x="1906" y="5722"/>
                    <a:pt x="1238" y="5500"/>
                    <a:pt x="811" y="5095"/>
                  </a:cubicBezTo>
                  <a:cubicBezTo>
                    <a:pt x="219" y="4531"/>
                    <a:pt x="157" y="3637"/>
                    <a:pt x="326" y="2881"/>
                  </a:cubicBezTo>
                  <a:cubicBezTo>
                    <a:pt x="541" y="1921"/>
                    <a:pt x="1262" y="1062"/>
                    <a:pt x="1337" y="79"/>
                  </a:cubicBezTo>
                  <a:cubicBezTo>
                    <a:pt x="1341" y="27"/>
                    <a:pt x="1302" y="1"/>
                    <a:pt x="1262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675;p32">
              <a:extLst>
                <a:ext uri="{FF2B5EF4-FFF2-40B4-BE49-F238E27FC236}">
                  <a16:creationId xmlns:a16="http://schemas.microsoft.com/office/drawing/2014/main" id="{C844CAA4-28FC-CBB5-4BE6-86D0E9E188EB}"/>
                </a:ext>
              </a:extLst>
            </p:cNvPr>
            <p:cNvSpPr/>
            <p:nvPr/>
          </p:nvSpPr>
          <p:spPr>
            <a:xfrm>
              <a:off x="3515582" y="1128346"/>
              <a:ext cx="155468" cy="22395"/>
            </a:xfrm>
            <a:custGeom>
              <a:avLst/>
              <a:gdLst/>
              <a:ahLst/>
              <a:cxnLst/>
              <a:rect l="l" t="t" r="r" b="b"/>
              <a:pathLst>
                <a:path w="3117" h="449" extrusionOk="0">
                  <a:moveTo>
                    <a:pt x="1624" y="0"/>
                  </a:moveTo>
                  <a:cubicBezTo>
                    <a:pt x="1071" y="0"/>
                    <a:pt x="518" y="84"/>
                    <a:pt x="81" y="298"/>
                  </a:cubicBezTo>
                  <a:cubicBezTo>
                    <a:pt x="0" y="337"/>
                    <a:pt x="52" y="449"/>
                    <a:pt x="128" y="449"/>
                  </a:cubicBezTo>
                  <a:cubicBezTo>
                    <a:pt x="139" y="449"/>
                    <a:pt x="151" y="446"/>
                    <a:pt x="164" y="440"/>
                  </a:cubicBezTo>
                  <a:cubicBezTo>
                    <a:pt x="559" y="246"/>
                    <a:pt x="1094" y="170"/>
                    <a:pt x="1627" y="170"/>
                  </a:cubicBezTo>
                  <a:cubicBezTo>
                    <a:pt x="2114" y="170"/>
                    <a:pt x="2600" y="233"/>
                    <a:pt x="2978" y="326"/>
                  </a:cubicBezTo>
                  <a:cubicBezTo>
                    <a:pt x="2985" y="328"/>
                    <a:pt x="2992" y="329"/>
                    <a:pt x="2999" y="329"/>
                  </a:cubicBezTo>
                  <a:cubicBezTo>
                    <a:pt x="3087" y="329"/>
                    <a:pt x="3116" y="192"/>
                    <a:pt x="3023" y="166"/>
                  </a:cubicBezTo>
                  <a:cubicBezTo>
                    <a:pt x="2611" y="67"/>
                    <a:pt x="2118" y="0"/>
                    <a:pt x="1624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76;p32">
              <a:extLst>
                <a:ext uri="{FF2B5EF4-FFF2-40B4-BE49-F238E27FC236}">
                  <a16:creationId xmlns:a16="http://schemas.microsoft.com/office/drawing/2014/main" id="{5E087782-7A3E-61A2-0E1E-A72B57572ED9}"/>
                </a:ext>
              </a:extLst>
            </p:cNvPr>
            <p:cNvSpPr/>
            <p:nvPr/>
          </p:nvSpPr>
          <p:spPr>
            <a:xfrm>
              <a:off x="3517178" y="1050139"/>
              <a:ext cx="156366" cy="100703"/>
            </a:xfrm>
            <a:custGeom>
              <a:avLst/>
              <a:gdLst/>
              <a:ahLst/>
              <a:cxnLst/>
              <a:rect l="l" t="t" r="r" b="b"/>
              <a:pathLst>
                <a:path w="3135" h="2019" extrusionOk="0">
                  <a:moveTo>
                    <a:pt x="1320" y="1"/>
                  </a:moveTo>
                  <a:cubicBezTo>
                    <a:pt x="948" y="1"/>
                    <a:pt x="570" y="54"/>
                    <a:pt x="378" y="297"/>
                  </a:cubicBezTo>
                  <a:cubicBezTo>
                    <a:pt x="70" y="684"/>
                    <a:pt x="94" y="1447"/>
                    <a:pt x="11" y="1915"/>
                  </a:cubicBezTo>
                  <a:cubicBezTo>
                    <a:pt x="1" y="1978"/>
                    <a:pt x="54" y="2019"/>
                    <a:pt x="102" y="2019"/>
                  </a:cubicBezTo>
                  <a:cubicBezTo>
                    <a:pt x="134" y="2019"/>
                    <a:pt x="163" y="2001"/>
                    <a:pt x="170" y="1960"/>
                  </a:cubicBezTo>
                  <a:cubicBezTo>
                    <a:pt x="233" y="1613"/>
                    <a:pt x="274" y="1260"/>
                    <a:pt x="347" y="917"/>
                  </a:cubicBezTo>
                  <a:cubicBezTo>
                    <a:pt x="490" y="242"/>
                    <a:pt x="1143" y="192"/>
                    <a:pt x="1722" y="192"/>
                  </a:cubicBezTo>
                  <a:cubicBezTo>
                    <a:pt x="1746" y="192"/>
                    <a:pt x="1771" y="193"/>
                    <a:pt x="1795" y="193"/>
                  </a:cubicBezTo>
                  <a:cubicBezTo>
                    <a:pt x="1880" y="193"/>
                    <a:pt x="1968" y="189"/>
                    <a:pt x="2057" y="189"/>
                  </a:cubicBezTo>
                  <a:cubicBezTo>
                    <a:pt x="2313" y="189"/>
                    <a:pt x="2571" y="220"/>
                    <a:pt x="2741" y="460"/>
                  </a:cubicBezTo>
                  <a:cubicBezTo>
                    <a:pt x="2845" y="608"/>
                    <a:pt x="2855" y="871"/>
                    <a:pt x="2873" y="1048"/>
                  </a:cubicBezTo>
                  <a:cubicBezTo>
                    <a:pt x="2904" y="1346"/>
                    <a:pt x="2932" y="1640"/>
                    <a:pt x="2967" y="1936"/>
                  </a:cubicBezTo>
                  <a:cubicBezTo>
                    <a:pt x="2972" y="1988"/>
                    <a:pt x="3016" y="2015"/>
                    <a:pt x="3057" y="2015"/>
                  </a:cubicBezTo>
                  <a:cubicBezTo>
                    <a:pt x="3097" y="2015"/>
                    <a:pt x="3135" y="1989"/>
                    <a:pt x="3130" y="1936"/>
                  </a:cubicBezTo>
                  <a:cubicBezTo>
                    <a:pt x="3077" y="1492"/>
                    <a:pt x="3109" y="979"/>
                    <a:pt x="2963" y="553"/>
                  </a:cubicBezTo>
                  <a:cubicBezTo>
                    <a:pt x="2790" y="44"/>
                    <a:pt x="2502" y="47"/>
                    <a:pt x="2028" y="33"/>
                  </a:cubicBezTo>
                  <a:cubicBezTo>
                    <a:pt x="1839" y="27"/>
                    <a:pt x="1581" y="1"/>
                    <a:pt x="1320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77;p32">
              <a:extLst>
                <a:ext uri="{FF2B5EF4-FFF2-40B4-BE49-F238E27FC236}">
                  <a16:creationId xmlns:a16="http://schemas.microsoft.com/office/drawing/2014/main" id="{E162C840-32E1-4157-3C99-D0C674FB56D9}"/>
                </a:ext>
              </a:extLst>
            </p:cNvPr>
            <p:cNvSpPr/>
            <p:nvPr/>
          </p:nvSpPr>
          <p:spPr>
            <a:xfrm>
              <a:off x="3565409" y="1005250"/>
              <a:ext cx="67784" cy="50875"/>
            </a:xfrm>
            <a:custGeom>
              <a:avLst/>
              <a:gdLst/>
              <a:ahLst/>
              <a:cxnLst/>
              <a:rect l="l" t="t" r="r" b="b"/>
              <a:pathLst>
                <a:path w="1359" h="1020" extrusionOk="0">
                  <a:moveTo>
                    <a:pt x="707" y="1"/>
                  </a:moveTo>
                  <a:cubicBezTo>
                    <a:pt x="489" y="1"/>
                    <a:pt x="222" y="81"/>
                    <a:pt x="111" y="285"/>
                  </a:cubicBezTo>
                  <a:cubicBezTo>
                    <a:pt x="1" y="486"/>
                    <a:pt x="28" y="746"/>
                    <a:pt x="59" y="960"/>
                  </a:cubicBezTo>
                  <a:cubicBezTo>
                    <a:pt x="64" y="1002"/>
                    <a:pt x="92" y="1019"/>
                    <a:pt x="123" y="1019"/>
                  </a:cubicBezTo>
                  <a:cubicBezTo>
                    <a:pt x="170" y="1019"/>
                    <a:pt x="224" y="978"/>
                    <a:pt x="215" y="916"/>
                  </a:cubicBezTo>
                  <a:cubicBezTo>
                    <a:pt x="194" y="749"/>
                    <a:pt x="163" y="521"/>
                    <a:pt x="253" y="368"/>
                  </a:cubicBezTo>
                  <a:cubicBezTo>
                    <a:pt x="338" y="220"/>
                    <a:pt x="532" y="164"/>
                    <a:pt x="700" y="164"/>
                  </a:cubicBezTo>
                  <a:cubicBezTo>
                    <a:pt x="724" y="164"/>
                    <a:pt x="747" y="165"/>
                    <a:pt x="770" y="167"/>
                  </a:cubicBezTo>
                  <a:cubicBezTo>
                    <a:pt x="1240" y="216"/>
                    <a:pt x="1130" y="594"/>
                    <a:pt x="1161" y="940"/>
                  </a:cubicBezTo>
                  <a:cubicBezTo>
                    <a:pt x="1164" y="992"/>
                    <a:pt x="1208" y="1018"/>
                    <a:pt x="1249" y="1018"/>
                  </a:cubicBezTo>
                  <a:cubicBezTo>
                    <a:pt x="1290" y="1018"/>
                    <a:pt x="1329" y="992"/>
                    <a:pt x="1324" y="940"/>
                  </a:cubicBezTo>
                  <a:cubicBezTo>
                    <a:pt x="1303" y="722"/>
                    <a:pt x="1359" y="472"/>
                    <a:pt x="1261" y="268"/>
                  </a:cubicBezTo>
                  <a:cubicBezTo>
                    <a:pt x="1165" y="71"/>
                    <a:pt x="908" y="4"/>
                    <a:pt x="707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78;p32">
              <a:extLst>
                <a:ext uri="{FF2B5EF4-FFF2-40B4-BE49-F238E27FC236}">
                  <a16:creationId xmlns:a16="http://schemas.microsoft.com/office/drawing/2014/main" id="{C253D754-EFA6-D3B8-2E9C-0F6FF5265720}"/>
                </a:ext>
              </a:extLst>
            </p:cNvPr>
            <p:cNvSpPr/>
            <p:nvPr/>
          </p:nvSpPr>
          <p:spPr>
            <a:xfrm>
              <a:off x="3517328" y="1147798"/>
              <a:ext cx="43792" cy="21747"/>
            </a:xfrm>
            <a:custGeom>
              <a:avLst/>
              <a:gdLst/>
              <a:ahLst/>
              <a:cxnLst/>
              <a:rect l="l" t="t" r="r" b="b"/>
              <a:pathLst>
                <a:path w="878" h="436" extrusionOk="0">
                  <a:moveTo>
                    <a:pt x="123" y="1"/>
                  </a:moveTo>
                  <a:cubicBezTo>
                    <a:pt x="57" y="1"/>
                    <a:pt x="1" y="83"/>
                    <a:pt x="63" y="136"/>
                  </a:cubicBezTo>
                  <a:cubicBezTo>
                    <a:pt x="268" y="310"/>
                    <a:pt x="503" y="410"/>
                    <a:pt x="770" y="435"/>
                  </a:cubicBezTo>
                  <a:cubicBezTo>
                    <a:pt x="773" y="435"/>
                    <a:pt x="776" y="435"/>
                    <a:pt x="779" y="435"/>
                  </a:cubicBezTo>
                  <a:cubicBezTo>
                    <a:pt x="877" y="435"/>
                    <a:pt x="874" y="282"/>
                    <a:pt x="770" y="272"/>
                  </a:cubicBezTo>
                  <a:cubicBezTo>
                    <a:pt x="552" y="251"/>
                    <a:pt x="348" y="165"/>
                    <a:pt x="178" y="23"/>
                  </a:cubicBezTo>
                  <a:cubicBezTo>
                    <a:pt x="160" y="7"/>
                    <a:pt x="141" y="1"/>
                    <a:pt x="123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79;p32">
              <a:extLst>
                <a:ext uri="{FF2B5EF4-FFF2-40B4-BE49-F238E27FC236}">
                  <a16:creationId xmlns:a16="http://schemas.microsoft.com/office/drawing/2014/main" id="{F6B0B7C9-F9D7-E455-6D48-DC55C009A305}"/>
                </a:ext>
              </a:extLst>
            </p:cNvPr>
            <p:cNvSpPr/>
            <p:nvPr/>
          </p:nvSpPr>
          <p:spPr>
            <a:xfrm>
              <a:off x="3627955" y="1142711"/>
              <a:ext cx="47084" cy="23343"/>
            </a:xfrm>
            <a:custGeom>
              <a:avLst/>
              <a:gdLst/>
              <a:ahLst/>
              <a:cxnLst/>
              <a:rect l="l" t="t" r="r" b="b"/>
              <a:pathLst>
                <a:path w="944" h="468" extrusionOk="0">
                  <a:moveTo>
                    <a:pt x="822" y="1"/>
                  </a:moveTo>
                  <a:cubicBezTo>
                    <a:pt x="804" y="1"/>
                    <a:pt x="784" y="8"/>
                    <a:pt x="766" y="24"/>
                  </a:cubicBezTo>
                  <a:cubicBezTo>
                    <a:pt x="603" y="174"/>
                    <a:pt x="345" y="304"/>
                    <a:pt x="118" y="304"/>
                  </a:cubicBezTo>
                  <a:cubicBezTo>
                    <a:pt x="115" y="304"/>
                    <a:pt x="111" y="304"/>
                    <a:pt x="108" y="304"/>
                  </a:cubicBezTo>
                  <a:cubicBezTo>
                    <a:pt x="107" y="304"/>
                    <a:pt x="106" y="304"/>
                    <a:pt x="105" y="304"/>
                  </a:cubicBezTo>
                  <a:cubicBezTo>
                    <a:pt x="1" y="304"/>
                    <a:pt x="2" y="464"/>
                    <a:pt x="108" y="467"/>
                  </a:cubicBezTo>
                  <a:cubicBezTo>
                    <a:pt x="111" y="467"/>
                    <a:pt x="114" y="467"/>
                    <a:pt x="117" y="467"/>
                  </a:cubicBezTo>
                  <a:cubicBezTo>
                    <a:pt x="388" y="467"/>
                    <a:pt x="685" y="316"/>
                    <a:pt x="884" y="138"/>
                  </a:cubicBezTo>
                  <a:cubicBezTo>
                    <a:pt x="943" y="84"/>
                    <a:pt x="888" y="1"/>
                    <a:pt x="822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0;p32">
              <a:extLst>
                <a:ext uri="{FF2B5EF4-FFF2-40B4-BE49-F238E27FC236}">
                  <a16:creationId xmlns:a16="http://schemas.microsoft.com/office/drawing/2014/main" id="{A0AD3200-DB4D-F8DB-7DA8-9D367CB90A84}"/>
                </a:ext>
              </a:extLst>
            </p:cNvPr>
            <p:cNvSpPr/>
            <p:nvPr/>
          </p:nvSpPr>
          <p:spPr>
            <a:xfrm>
              <a:off x="3575584" y="1130990"/>
              <a:ext cx="18554" cy="221356"/>
            </a:xfrm>
            <a:custGeom>
              <a:avLst/>
              <a:gdLst/>
              <a:ahLst/>
              <a:cxnLst/>
              <a:rect l="l" t="t" r="r" b="b"/>
              <a:pathLst>
                <a:path w="372" h="4438" extrusionOk="0">
                  <a:moveTo>
                    <a:pt x="259" y="0"/>
                  </a:moveTo>
                  <a:cubicBezTo>
                    <a:pt x="218" y="0"/>
                    <a:pt x="177" y="26"/>
                    <a:pt x="177" y="78"/>
                  </a:cubicBezTo>
                  <a:cubicBezTo>
                    <a:pt x="198" y="1495"/>
                    <a:pt x="212" y="2934"/>
                    <a:pt x="11" y="4337"/>
                  </a:cubicBezTo>
                  <a:cubicBezTo>
                    <a:pt x="1" y="4397"/>
                    <a:pt x="54" y="4438"/>
                    <a:pt x="101" y="4438"/>
                  </a:cubicBezTo>
                  <a:cubicBezTo>
                    <a:pt x="133" y="4438"/>
                    <a:pt x="161" y="4420"/>
                    <a:pt x="167" y="4378"/>
                  </a:cubicBezTo>
                  <a:cubicBezTo>
                    <a:pt x="371" y="2961"/>
                    <a:pt x="361" y="1510"/>
                    <a:pt x="340" y="78"/>
                  </a:cubicBezTo>
                  <a:cubicBezTo>
                    <a:pt x="340" y="26"/>
                    <a:pt x="300" y="0"/>
                    <a:pt x="259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1;p32">
              <a:extLst>
                <a:ext uri="{FF2B5EF4-FFF2-40B4-BE49-F238E27FC236}">
                  <a16:creationId xmlns:a16="http://schemas.microsoft.com/office/drawing/2014/main" id="{33BE9107-1EB8-DEA5-7547-D344B94C82C0}"/>
                </a:ext>
              </a:extLst>
            </p:cNvPr>
            <p:cNvSpPr/>
            <p:nvPr/>
          </p:nvSpPr>
          <p:spPr>
            <a:xfrm>
              <a:off x="3599625" y="1131040"/>
              <a:ext cx="37658" cy="213725"/>
            </a:xfrm>
            <a:custGeom>
              <a:avLst/>
              <a:gdLst/>
              <a:ahLst/>
              <a:cxnLst/>
              <a:rect l="l" t="t" r="r" b="b"/>
              <a:pathLst>
                <a:path w="755" h="4285" extrusionOk="0">
                  <a:moveTo>
                    <a:pt x="78" y="1"/>
                  </a:moveTo>
                  <a:cubicBezTo>
                    <a:pt x="38" y="1"/>
                    <a:pt x="0" y="26"/>
                    <a:pt x="7" y="77"/>
                  </a:cubicBezTo>
                  <a:cubicBezTo>
                    <a:pt x="180" y="1464"/>
                    <a:pt x="350" y="2850"/>
                    <a:pt x="586" y="4225"/>
                  </a:cubicBezTo>
                  <a:cubicBezTo>
                    <a:pt x="593" y="4266"/>
                    <a:pt x="622" y="4284"/>
                    <a:pt x="654" y="4284"/>
                  </a:cubicBezTo>
                  <a:cubicBezTo>
                    <a:pt x="701" y="4284"/>
                    <a:pt x="754" y="4243"/>
                    <a:pt x="742" y="4180"/>
                  </a:cubicBezTo>
                  <a:cubicBezTo>
                    <a:pt x="510" y="2822"/>
                    <a:pt x="340" y="1450"/>
                    <a:pt x="170" y="77"/>
                  </a:cubicBezTo>
                  <a:cubicBezTo>
                    <a:pt x="165" y="27"/>
                    <a:pt x="120" y="1"/>
                    <a:pt x="78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682;p32">
              <a:extLst>
                <a:ext uri="{FF2B5EF4-FFF2-40B4-BE49-F238E27FC236}">
                  <a16:creationId xmlns:a16="http://schemas.microsoft.com/office/drawing/2014/main" id="{CC392968-B375-DDE8-71C0-22DF882B8467}"/>
                </a:ext>
              </a:extLst>
            </p:cNvPr>
            <p:cNvSpPr/>
            <p:nvPr/>
          </p:nvSpPr>
          <p:spPr>
            <a:xfrm>
              <a:off x="3406701" y="1167151"/>
              <a:ext cx="51673" cy="31074"/>
            </a:xfrm>
            <a:custGeom>
              <a:avLst/>
              <a:gdLst/>
              <a:ahLst/>
              <a:cxnLst/>
              <a:rect l="l" t="t" r="r" b="b"/>
              <a:pathLst>
                <a:path w="1036" h="623" extrusionOk="0">
                  <a:moveTo>
                    <a:pt x="114" y="1"/>
                  </a:moveTo>
                  <a:cubicBezTo>
                    <a:pt x="58" y="1"/>
                    <a:pt x="0" y="60"/>
                    <a:pt x="36" y="123"/>
                  </a:cubicBezTo>
                  <a:cubicBezTo>
                    <a:pt x="199" y="404"/>
                    <a:pt x="591" y="497"/>
                    <a:pt x="868" y="615"/>
                  </a:cubicBezTo>
                  <a:cubicBezTo>
                    <a:pt x="880" y="620"/>
                    <a:pt x="892" y="622"/>
                    <a:pt x="903" y="622"/>
                  </a:cubicBezTo>
                  <a:cubicBezTo>
                    <a:pt x="983" y="622"/>
                    <a:pt x="1036" y="509"/>
                    <a:pt x="951" y="473"/>
                  </a:cubicBezTo>
                  <a:cubicBezTo>
                    <a:pt x="805" y="410"/>
                    <a:pt x="656" y="351"/>
                    <a:pt x="511" y="286"/>
                  </a:cubicBezTo>
                  <a:cubicBezTo>
                    <a:pt x="379" y="230"/>
                    <a:pt x="251" y="168"/>
                    <a:pt x="178" y="39"/>
                  </a:cubicBezTo>
                  <a:cubicBezTo>
                    <a:pt x="163" y="12"/>
                    <a:pt x="138" y="1"/>
                    <a:pt x="114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3;p32">
              <a:extLst>
                <a:ext uri="{FF2B5EF4-FFF2-40B4-BE49-F238E27FC236}">
                  <a16:creationId xmlns:a16="http://schemas.microsoft.com/office/drawing/2014/main" id="{F1ACA085-D73D-AE6C-68D8-EEB21C69E621}"/>
                </a:ext>
              </a:extLst>
            </p:cNvPr>
            <p:cNvSpPr/>
            <p:nvPr/>
          </p:nvSpPr>
          <p:spPr>
            <a:xfrm>
              <a:off x="3341163" y="1288152"/>
              <a:ext cx="88981" cy="11871"/>
            </a:xfrm>
            <a:custGeom>
              <a:avLst/>
              <a:gdLst/>
              <a:ahLst/>
              <a:cxnLst/>
              <a:rect l="l" t="t" r="r" b="b"/>
              <a:pathLst>
                <a:path w="1784" h="238" extrusionOk="0">
                  <a:moveTo>
                    <a:pt x="1146" y="1"/>
                  </a:moveTo>
                  <a:cubicBezTo>
                    <a:pt x="797" y="1"/>
                    <a:pt x="449" y="28"/>
                    <a:pt x="99" y="81"/>
                  </a:cubicBezTo>
                  <a:cubicBezTo>
                    <a:pt x="1" y="94"/>
                    <a:pt x="36" y="238"/>
                    <a:pt x="129" y="238"/>
                  </a:cubicBezTo>
                  <a:cubicBezTo>
                    <a:pt x="134" y="238"/>
                    <a:pt x="139" y="237"/>
                    <a:pt x="144" y="236"/>
                  </a:cubicBezTo>
                  <a:cubicBezTo>
                    <a:pt x="467" y="188"/>
                    <a:pt x="790" y="165"/>
                    <a:pt x="1115" y="165"/>
                  </a:cubicBezTo>
                  <a:cubicBezTo>
                    <a:pt x="1302" y="165"/>
                    <a:pt x="1490" y="173"/>
                    <a:pt x="1679" y="188"/>
                  </a:cubicBezTo>
                  <a:cubicBezTo>
                    <a:pt x="1681" y="188"/>
                    <a:pt x="1683" y="188"/>
                    <a:pt x="1685" y="188"/>
                  </a:cubicBezTo>
                  <a:cubicBezTo>
                    <a:pt x="1783" y="188"/>
                    <a:pt x="1781" y="32"/>
                    <a:pt x="1679" y="22"/>
                  </a:cubicBezTo>
                  <a:cubicBezTo>
                    <a:pt x="1501" y="8"/>
                    <a:pt x="1324" y="1"/>
                    <a:pt x="1146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4;p32">
              <a:extLst>
                <a:ext uri="{FF2B5EF4-FFF2-40B4-BE49-F238E27FC236}">
                  <a16:creationId xmlns:a16="http://schemas.microsoft.com/office/drawing/2014/main" id="{52E68FE7-80F9-1DAD-94CB-25B964ACEBB8}"/>
                </a:ext>
              </a:extLst>
            </p:cNvPr>
            <p:cNvSpPr/>
            <p:nvPr/>
          </p:nvSpPr>
          <p:spPr>
            <a:xfrm>
              <a:off x="3760827" y="1283464"/>
              <a:ext cx="86837" cy="9776"/>
            </a:xfrm>
            <a:custGeom>
              <a:avLst/>
              <a:gdLst/>
              <a:ahLst/>
              <a:cxnLst/>
              <a:rect l="l" t="t" r="r" b="b"/>
              <a:pathLst>
                <a:path w="1741" h="196" extrusionOk="0">
                  <a:moveTo>
                    <a:pt x="540" y="0"/>
                  </a:moveTo>
                  <a:cubicBezTo>
                    <a:pt x="395" y="0"/>
                    <a:pt x="250" y="2"/>
                    <a:pt x="105" y="5"/>
                  </a:cubicBezTo>
                  <a:cubicBezTo>
                    <a:pt x="2" y="8"/>
                    <a:pt x="1" y="168"/>
                    <a:pt x="102" y="168"/>
                  </a:cubicBezTo>
                  <a:cubicBezTo>
                    <a:pt x="103" y="168"/>
                    <a:pt x="104" y="168"/>
                    <a:pt x="105" y="168"/>
                  </a:cubicBezTo>
                  <a:cubicBezTo>
                    <a:pt x="253" y="165"/>
                    <a:pt x="402" y="163"/>
                    <a:pt x="550" y="163"/>
                  </a:cubicBezTo>
                  <a:cubicBezTo>
                    <a:pt x="911" y="163"/>
                    <a:pt x="1272" y="173"/>
                    <a:pt x="1633" y="195"/>
                  </a:cubicBezTo>
                  <a:cubicBezTo>
                    <a:pt x="1635" y="196"/>
                    <a:pt x="1638" y="196"/>
                    <a:pt x="1640" y="196"/>
                  </a:cubicBezTo>
                  <a:cubicBezTo>
                    <a:pt x="1740" y="196"/>
                    <a:pt x="1735" y="39"/>
                    <a:pt x="1633" y="33"/>
                  </a:cubicBezTo>
                  <a:cubicBezTo>
                    <a:pt x="1269" y="10"/>
                    <a:pt x="904" y="0"/>
                    <a:pt x="540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5;p32">
              <a:extLst>
                <a:ext uri="{FF2B5EF4-FFF2-40B4-BE49-F238E27FC236}">
                  <a16:creationId xmlns:a16="http://schemas.microsoft.com/office/drawing/2014/main" id="{D1831F32-B061-FC4C-9DEF-53C5DB211DE2}"/>
                </a:ext>
              </a:extLst>
            </p:cNvPr>
            <p:cNvSpPr/>
            <p:nvPr/>
          </p:nvSpPr>
          <p:spPr>
            <a:xfrm>
              <a:off x="3731649" y="1421922"/>
              <a:ext cx="51922" cy="34116"/>
            </a:xfrm>
            <a:custGeom>
              <a:avLst/>
              <a:gdLst/>
              <a:ahLst/>
              <a:cxnLst/>
              <a:rect l="l" t="t" r="r" b="b"/>
              <a:pathLst>
                <a:path w="1041" h="684" extrusionOk="0">
                  <a:moveTo>
                    <a:pt x="120" y="0"/>
                  </a:moveTo>
                  <a:cubicBezTo>
                    <a:pt x="48" y="0"/>
                    <a:pt x="1" y="109"/>
                    <a:pt x="80" y="153"/>
                  </a:cubicBezTo>
                  <a:cubicBezTo>
                    <a:pt x="354" y="303"/>
                    <a:pt x="613" y="472"/>
                    <a:pt x="860" y="666"/>
                  </a:cubicBezTo>
                  <a:cubicBezTo>
                    <a:pt x="876" y="679"/>
                    <a:pt x="895" y="684"/>
                    <a:pt x="912" y="684"/>
                  </a:cubicBezTo>
                  <a:cubicBezTo>
                    <a:pt x="981" y="684"/>
                    <a:pt x="1041" y="601"/>
                    <a:pt x="974" y="548"/>
                  </a:cubicBezTo>
                  <a:cubicBezTo>
                    <a:pt x="717" y="347"/>
                    <a:pt x="447" y="167"/>
                    <a:pt x="160" y="11"/>
                  </a:cubicBezTo>
                  <a:cubicBezTo>
                    <a:pt x="146" y="4"/>
                    <a:pt x="133" y="0"/>
                    <a:pt x="120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6;p32">
              <a:extLst>
                <a:ext uri="{FF2B5EF4-FFF2-40B4-BE49-F238E27FC236}">
                  <a16:creationId xmlns:a16="http://schemas.microsoft.com/office/drawing/2014/main" id="{84811310-C474-491F-1EBF-C11DB517971D}"/>
                </a:ext>
              </a:extLst>
            </p:cNvPr>
            <p:cNvSpPr/>
            <p:nvPr/>
          </p:nvSpPr>
          <p:spPr>
            <a:xfrm>
              <a:off x="3441216" y="1442671"/>
              <a:ext cx="39603" cy="44092"/>
            </a:xfrm>
            <a:custGeom>
              <a:avLst/>
              <a:gdLst/>
              <a:ahLst/>
              <a:cxnLst/>
              <a:rect l="l" t="t" r="r" b="b"/>
              <a:pathLst>
                <a:path w="794" h="884" extrusionOk="0">
                  <a:moveTo>
                    <a:pt x="677" y="0"/>
                  </a:moveTo>
                  <a:cubicBezTo>
                    <a:pt x="651" y="0"/>
                    <a:pt x="625" y="11"/>
                    <a:pt x="605" y="35"/>
                  </a:cubicBezTo>
                  <a:cubicBezTo>
                    <a:pt x="418" y="277"/>
                    <a:pt x="231" y="523"/>
                    <a:pt x="44" y="766"/>
                  </a:cubicBezTo>
                  <a:cubicBezTo>
                    <a:pt x="0" y="825"/>
                    <a:pt x="58" y="884"/>
                    <a:pt x="118" y="884"/>
                  </a:cubicBezTo>
                  <a:cubicBezTo>
                    <a:pt x="143" y="884"/>
                    <a:pt x="168" y="874"/>
                    <a:pt x="186" y="849"/>
                  </a:cubicBezTo>
                  <a:cubicBezTo>
                    <a:pt x="373" y="603"/>
                    <a:pt x="561" y="360"/>
                    <a:pt x="748" y="119"/>
                  </a:cubicBezTo>
                  <a:cubicBezTo>
                    <a:pt x="794" y="58"/>
                    <a:pt x="737" y="0"/>
                    <a:pt x="677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7;p32">
              <a:extLst>
                <a:ext uri="{FF2B5EF4-FFF2-40B4-BE49-F238E27FC236}">
                  <a16:creationId xmlns:a16="http://schemas.microsoft.com/office/drawing/2014/main" id="{B3310CD0-B098-B22E-337D-20B2FFD248B2}"/>
                </a:ext>
              </a:extLst>
            </p:cNvPr>
            <p:cNvSpPr/>
            <p:nvPr/>
          </p:nvSpPr>
          <p:spPr>
            <a:xfrm>
              <a:off x="3398571" y="1372794"/>
              <a:ext cx="26734" cy="13617"/>
            </a:xfrm>
            <a:custGeom>
              <a:avLst/>
              <a:gdLst/>
              <a:ahLst/>
              <a:cxnLst/>
              <a:rect l="l" t="t" r="r" b="b"/>
              <a:pathLst>
                <a:path w="536" h="273" extrusionOk="0">
                  <a:moveTo>
                    <a:pt x="431" y="0"/>
                  </a:moveTo>
                  <a:cubicBezTo>
                    <a:pt x="423" y="0"/>
                    <a:pt x="413" y="2"/>
                    <a:pt x="404" y="5"/>
                  </a:cubicBezTo>
                  <a:cubicBezTo>
                    <a:pt x="300" y="40"/>
                    <a:pt x="196" y="74"/>
                    <a:pt x="92" y="109"/>
                  </a:cubicBezTo>
                  <a:cubicBezTo>
                    <a:pt x="0" y="141"/>
                    <a:pt x="29" y="273"/>
                    <a:pt x="111" y="273"/>
                  </a:cubicBezTo>
                  <a:cubicBezTo>
                    <a:pt x="119" y="273"/>
                    <a:pt x="128" y="272"/>
                    <a:pt x="137" y="269"/>
                  </a:cubicBezTo>
                  <a:cubicBezTo>
                    <a:pt x="241" y="231"/>
                    <a:pt x="341" y="196"/>
                    <a:pt x="445" y="161"/>
                  </a:cubicBezTo>
                  <a:cubicBezTo>
                    <a:pt x="536" y="133"/>
                    <a:pt x="511" y="0"/>
                    <a:pt x="431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8;p32">
              <a:extLst>
                <a:ext uri="{FF2B5EF4-FFF2-40B4-BE49-F238E27FC236}">
                  <a16:creationId xmlns:a16="http://schemas.microsoft.com/office/drawing/2014/main" id="{232D6C2E-3CDE-488C-CC2A-E15BA5331981}"/>
                </a:ext>
              </a:extLst>
            </p:cNvPr>
            <p:cNvSpPr/>
            <p:nvPr/>
          </p:nvSpPr>
          <p:spPr>
            <a:xfrm>
              <a:off x="3753096" y="1353142"/>
              <a:ext cx="36510" cy="13966"/>
            </a:xfrm>
            <a:custGeom>
              <a:avLst/>
              <a:gdLst/>
              <a:ahLst/>
              <a:cxnLst/>
              <a:rect l="l" t="t" r="r" b="b"/>
              <a:pathLst>
                <a:path w="732" h="280" extrusionOk="0">
                  <a:moveTo>
                    <a:pt x="98" y="1"/>
                  </a:moveTo>
                  <a:cubicBezTo>
                    <a:pt x="0" y="1"/>
                    <a:pt x="3" y="157"/>
                    <a:pt x="104" y="167"/>
                  </a:cubicBezTo>
                  <a:cubicBezTo>
                    <a:pt x="274" y="181"/>
                    <a:pt x="440" y="219"/>
                    <a:pt x="599" y="275"/>
                  </a:cubicBezTo>
                  <a:cubicBezTo>
                    <a:pt x="609" y="278"/>
                    <a:pt x="618" y="279"/>
                    <a:pt x="627" y="279"/>
                  </a:cubicBezTo>
                  <a:cubicBezTo>
                    <a:pt x="707" y="279"/>
                    <a:pt x="732" y="146"/>
                    <a:pt x="645" y="115"/>
                  </a:cubicBezTo>
                  <a:cubicBezTo>
                    <a:pt x="468" y="56"/>
                    <a:pt x="287" y="18"/>
                    <a:pt x="104" y="1"/>
                  </a:cubicBezTo>
                  <a:cubicBezTo>
                    <a:pt x="102" y="1"/>
                    <a:pt x="100" y="1"/>
                    <a:pt x="98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9;p32">
              <a:extLst>
                <a:ext uri="{FF2B5EF4-FFF2-40B4-BE49-F238E27FC236}">
                  <a16:creationId xmlns:a16="http://schemas.microsoft.com/office/drawing/2014/main" id="{4DE2616F-4597-2421-A912-775E80688EE0}"/>
                </a:ext>
              </a:extLst>
            </p:cNvPr>
            <p:cNvSpPr/>
            <p:nvPr/>
          </p:nvSpPr>
          <p:spPr>
            <a:xfrm>
              <a:off x="3720227" y="1195531"/>
              <a:ext cx="36161" cy="20599"/>
            </a:xfrm>
            <a:custGeom>
              <a:avLst/>
              <a:gdLst/>
              <a:ahLst/>
              <a:cxnLst/>
              <a:rect l="l" t="t" r="r" b="b"/>
              <a:pathLst>
                <a:path w="725" h="413" extrusionOk="0">
                  <a:moveTo>
                    <a:pt x="605" y="1"/>
                  </a:moveTo>
                  <a:cubicBezTo>
                    <a:pt x="592" y="1"/>
                    <a:pt x="579" y="4"/>
                    <a:pt x="565" y="11"/>
                  </a:cubicBezTo>
                  <a:cubicBezTo>
                    <a:pt x="402" y="94"/>
                    <a:pt x="244" y="177"/>
                    <a:pt x="81" y="260"/>
                  </a:cubicBezTo>
                  <a:cubicBezTo>
                    <a:pt x="0" y="303"/>
                    <a:pt x="50" y="413"/>
                    <a:pt x="125" y="413"/>
                  </a:cubicBezTo>
                  <a:cubicBezTo>
                    <a:pt x="137" y="413"/>
                    <a:pt x="150" y="410"/>
                    <a:pt x="164" y="403"/>
                  </a:cubicBezTo>
                  <a:cubicBezTo>
                    <a:pt x="323" y="319"/>
                    <a:pt x="486" y="236"/>
                    <a:pt x="645" y="150"/>
                  </a:cubicBezTo>
                  <a:cubicBezTo>
                    <a:pt x="725" y="109"/>
                    <a:pt x="679" y="1"/>
                    <a:pt x="605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0;p32">
              <a:extLst>
                <a:ext uri="{FF2B5EF4-FFF2-40B4-BE49-F238E27FC236}">
                  <a16:creationId xmlns:a16="http://schemas.microsoft.com/office/drawing/2014/main" id="{D52A1CE5-AFAD-BC4B-083A-6584C2199890}"/>
                </a:ext>
              </a:extLst>
            </p:cNvPr>
            <p:cNvSpPr/>
            <p:nvPr/>
          </p:nvSpPr>
          <p:spPr>
            <a:xfrm>
              <a:off x="3450991" y="1088245"/>
              <a:ext cx="23043" cy="35613"/>
            </a:xfrm>
            <a:custGeom>
              <a:avLst/>
              <a:gdLst/>
              <a:ahLst/>
              <a:cxnLst/>
              <a:rect l="l" t="t" r="r" b="b"/>
              <a:pathLst>
                <a:path w="462" h="714" extrusionOk="0">
                  <a:moveTo>
                    <a:pt x="113" y="1"/>
                  </a:moveTo>
                  <a:cubicBezTo>
                    <a:pt x="59" y="1"/>
                    <a:pt x="1" y="60"/>
                    <a:pt x="32" y="125"/>
                  </a:cubicBezTo>
                  <a:cubicBezTo>
                    <a:pt x="118" y="308"/>
                    <a:pt x="205" y="489"/>
                    <a:pt x="288" y="673"/>
                  </a:cubicBezTo>
                  <a:cubicBezTo>
                    <a:pt x="302" y="701"/>
                    <a:pt x="325" y="713"/>
                    <a:pt x="349" y="713"/>
                  </a:cubicBezTo>
                  <a:cubicBezTo>
                    <a:pt x="403" y="713"/>
                    <a:pt x="461" y="654"/>
                    <a:pt x="430" y="590"/>
                  </a:cubicBezTo>
                  <a:cubicBezTo>
                    <a:pt x="347" y="406"/>
                    <a:pt x="261" y="225"/>
                    <a:pt x="174" y="42"/>
                  </a:cubicBezTo>
                  <a:cubicBezTo>
                    <a:pt x="160" y="13"/>
                    <a:pt x="137" y="1"/>
                    <a:pt x="113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1;p32">
              <a:extLst>
                <a:ext uri="{FF2B5EF4-FFF2-40B4-BE49-F238E27FC236}">
                  <a16:creationId xmlns:a16="http://schemas.microsoft.com/office/drawing/2014/main" id="{FF194A49-9A56-CC65-0284-F1EB93AE6847}"/>
                </a:ext>
              </a:extLst>
            </p:cNvPr>
            <p:cNvSpPr/>
            <p:nvPr/>
          </p:nvSpPr>
          <p:spPr>
            <a:xfrm>
              <a:off x="3520270" y="1096525"/>
              <a:ext cx="146091" cy="21946"/>
            </a:xfrm>
            <a:custGeom>
              <a:avLst/>
              <a:gdLst/>
              <a:ahLst/>
              <a:cxnLst/>
              <a:rect l="l" t="t" r="r" b="b"/>
              <a:pathLst>
                <a:path w="2929" h="440" extrusionOk="0">
                  <a:moveTo>
                    <a:pt x="1968" y="0"/>
                  </a:moveTo>
                  <a:cubicBezTo>
                    <a:pt x="1750" y="0"/>
                    <a:pt x="1529" y="20"/>
                    <a:pt x="1304" y="42"/>
                  </a:cubicBezTo>
                  <a:cubicBezTo>
                    <a:pt x="885" y="83"/>
                    <a:pt x="462" y="94"/>
                    <a:pt x="81" y="288"/>
                  </a:cubicBezTo>
                  <a:cubicBezTo>
                    <a:pt x="0" y="329"/>
                    <a:pt x="50" y="440"/>
                    <a:pt x="125" y="440"/>
                  </a:cubicBezTo>
                  <a:cubicBezTo>
                    <a:pt x="137" y="440"/>
                    <a:pt x="151" y="437"/>
                    <a:pt x="164" y="430"/>
                  </a:cubicBezTo>
                  <a:cubicBezTo>
                    <a:pt x="562" y="229"/>
                    <a:pt x="1044" y="229"/>
                    <a:pt x="1480" y="191"/>
                  </a:cubicBezTo>
                  <a:cubicBezTo>
                    <a:pt x="1644" y="176"/>
                    <a:pt x="1804" y="165"/>
                    <a:pt x="1963" y="165"/>
                  </a:cubicBezTo>
                  <a:cubicBezTo>
                    <a:pt x="2245" y="165"/>
                    <a:pt x="2520" y="199"/>
                    <a:pt x="2797" y="305"/>
                  </a:cubicBezTo>
                  <a:cubicBezTo>
                    <a:pt x="2808" y="310"/>
                    <a:pt x="2818" y="311"/>
                    <a:pt x="2827" y="311"/>
                  </a:cubicBezTo>
                  <a:cubicBezTo>
                    <a:pt x="2902" y="311"/>
                    <a:pt x="2928" y="183"/>
                    <a:pt x="2842" y="149"/>
                  </a:cubicBezTo>
                  <a:cubicBezTo>
                    <a:pt x="2551" y="36"/>
                    <a:pt x="2262" y="0"/>
                    <a:pt x="1968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51896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BB90FA-DC50-5D87-5EB1-A1BAD59B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65" y="712983"/>
            <a:ext cx="5525910" cy="36875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Exploring </a:t>
            </a:r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Categorical </a:t>
            </a:r>
            <a:r>
              <a:rPr lang="en-US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Variables</a:t>
            </a: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F76A25-9F8E-E794-A184-3400BAADB56F}"/>
              </a:ext>
            </a:extLst>
          </p:cNvPr>
          <p:cNvSpPr/>
          <p:nvPr/>
        </p:nvSpPr>
        <p:spPr>
          <a:xfrm>
            <a:off x="8209305" y="4067175"/>
            <a:ext cx="3363570" cy="685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E58655-6C7C-047C-2118-B1194041DC73}"/>
              </a:ext>
            </a:extLst>
          </p:cNvPr>
          <p:cNvCxnSpPr>
            <a:cxnSpLocks/>
          </p:cNvCxnSpPr>
          <p:nvPr/>
        </p:nvCxnSpPr>
        <p:spPr>
          <a:xfrm flipV="1">
            <a:off x="258417" y="4294754"/>
            <a:ext cx="11485908" cy="8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oogle Shape;672;p32">
            <a:extLst>
              <a:ext uri="{FF2B5EF4-FFF2-40B4-BE49-F238E27FC236}">
                <a16:creationId xmlns:a16="http://schemas.microsoft.com/office/drawing/2014/main" id="{172EA9A1-EC36-58FB-9389-EA9A796976C5}"/>
              </a:ext>
            </a:extLst>
          </p:cNvPr>
          <p:cNvGrpSpPr/>
          <p:nvPr/>
        </p:nvGrpSpPr>
        <p:grpSpPr>
          <a:xfrm rot="10800000">
            <a:off x="10334625" y="3047999"/>
            <a:ext cx="941729" cy="968523"/>
            <a:chOff x="3341163" y="1005250"/>
            <a:chExt cx="506501" cy="481513"/>
          </a:xfrm>
        </p:grpSpPr>
        <p:sp>
          <p:nvSpPr>
            <p:cNvPr id="17" name="Google Shape;673;p32">
              <a:extLst>
                <a:ext uri="{FF2B5EF4-FFF2-40B4-BE49-F238E27FC236}">
                  <a16:creationId xmlns:a16="http://schemas.microsoft.com/office/drawing/2014/main" id="{469F05E8-35AA-B86D-2F88-F7B5A718F52D}"/>
                </a:ext>
              </a:extLst>
            </p:cNvPr>
            <p:cNvSpPr/>
            <p:nvPr/>
          </p:nvSpPr>
          <p:spPr>
            <a:xfrm>
              <a:off x="3488137" y="1191289"/>
              <a:ext cx="214719" cy="221445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674;p32">
              <a:extLst>
                <a:ext uri="{FF2B5EF4-FFF2-40B4-BE49-F238E27FC236}">
                  <a16:creationId xmlns:a16="http://schemas.microsoft.com/office/drawing/2014/main" id="{A6091B6D-061C-B3D1-E712-8802D03B5B4C}"/>
                </a:ext>
              </a:extLst>
            </p:cNvPr>
            <p:cNvSpPr/>
            <p:nvPr/>
          </p:nvSpPr>
          <p:spPr>
            <a:xfrm>
              <a:off x="3459121" y="1142761"/>
              <a:ext cx="274825" cy="301659"/>
            </a:xfrm>
            <a:custGeom>
              <a:avLst/>
              <a:gdLst/>
              <a:ahLst/>
              <a:cxnLst/>
              <a:rect l="l" t="t" r="r" b="b"/>
              <a:pathLst>
                <a:path w="5510" h="6048" extrusionOk="0">
                  <a:moveTo>
                    <a:pt x="1262" y="1"/>
                  </a:moveTo>
                  <a:cubicBezTo>
                    <a:pt x="1221" y="1"/>
                    <a:pt x="1179" y="27"/>
                    <a:pt x="1175" y="79"/>
                  </a:cubicBezTo>
                  <a:cubicBezTo>
                    <a:pt x="1113" y="837"/>
                    <a:pt x="600" y="1544"/>
                    <a:pt x="344" y="2254"/>
                  </a:cubicBezTo>
                  <a:cubicBezTo>
                    <a:pt x="128" y="2854"/>
                    <a:pt x="0" y="3498"/>
                    <a:pt x="128" y="4132"/>
                  </a:cubicBezTo>
                  <a:cubicBezTo>
                    <a:pt x="368" y="5317"/>
                    <a:pt x="1553" y="5900"/>
                    <a:pt x="2668" y="6031"/>
                  </a:cubicBezTo>
                  <a:cubicBezTo>
                    <a:pt x="2761" y="6042"/>
                    <a:pt x="2857" y="6048"/>
                    <a:pt x="2955" y="6048"/>
                  </a:cubicBezTo>
                  <a:cubicBezTo>
                    <a:pt x="3463" y="6048"/>
                    <a:pt x="4017" y="5901"/>
                    <a:pt x="4435" y="5643"/>
                  </a:cubicBezTo>
                  <a:cubicBezTo>
                    <a:pt x="4892" y="5359"/>
                    <a:pt x="5097" y="4742"/>
                    <a:pt x="5274" y="4257"/>
                  </a:cubicBezTo>
                  <a:cubicBezTo>
                    <a:pt x="5509" y="3609"/>
                    <a:pt x="5506" y="3006"/>
                    <a:pt x="5319" y="2345"/>
                  </a:cubicBezTo>
                  <a:cubicBezTo>
                    <a:pt x="5094" y="1565"/>
                    <a:pt x="4408" y="941"/>
                    <a:pt x="4318" y="133"/>
                  </a:cubicBezTo>
                  <a:cubicBezTo>
                    <a:pt x="4312" y="82"/>
                    <a:pt x="4269" y="56"/>
                    <a:pt x="4228" y="56"/>
                  </a:cubicBezTo>
                  <a:cubicBezTo>
                    <a:pt x="4187" y="56"/>
                    <a:pt x="4149" y="82"/>
                    <a:pt x="4155" y="133"/>
                  </a:cubicBezTo>
                  <a:cubicBezTo>
                    <a:pt x="4203" y="563"/>
                    <a:pt x="4380" y="882"/>
                    <a:pt x="4606" y="1243"/>
                  </a:cubicBezTo>
                  <a:cubicBezTo>
                    <a:pt x="4924" y="1745"/>
                    <a:pt x="5167" y="2244"/>
                    <a:pt x="5263" y="2839"/>
                  </a:cubicBezTo>
                  <a:cubicBezTo>
                    <a:pt x="5385" y="3571"/>
                    <a:pt x="5149" y="4482"/>
                    <a:pt x="4719" y="5092"/>
                  </a:cubicBezTo>
                  <a:cubicBezTo>
                    <a:pt x="4339" y="5632"/>
                    <a:pt x="3635" y="5881"/>
                    <a:pt x="2969" y="5881"/>
                  </a:cubicBezTo>
                  <a:cubicBezTo>
                    <a:pt x="2799" y="5881"/>
                    <a:pt x="2630" y="5865"/>
                    <a:pt x="2471" y="5833"/>
                  </a:cubicBezTo>
                  <a:cubicBezTo>
                    <a:pt x="1906" y="5722"/>
                    <a:pt x="1238" y="5500"/>
                    <a:pt x="811" y="5095"/>
                  </a:cubicBezTo>
                  <a:cubicBezTo>
                    <a:pt x="219" y="4531"/>
                    <a:pt x="157" y="3637"/>
                    <a:pt x="326" y="2881"/>
                  </a:cubicBezTo>
                  <a:cubicBezTo>
                    <a:pt x="541" y="1921"/>
                    <a:pt x="1262" y="1062"/>
                    <a:pt x="1337" y="79"/>
                  </a:cubicBezTo>
                  <a:cubicBezTo>
                    <a:pt x="1341" y="27"/>
                    <a:pt x="1302" y="1"/>
                    <a:pt x="1262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675;p32">
              <a:extLst>
                <a:ext uri="{FF2B5EF4-FFF2-40B4-BE49-F238E27FC236}">
                  <a16:creationId xmlns:a16="http://schemas.microsoft.com/office/drawing/2014/main" id="{32F28530-D091-A8F9-2C9F-4F2057D8AE89}"/>
                </a:ext>
              </a:extLst>
            </p:cNvPr>
            <p:cNvSpPr/>
            <p:nvPr/>
          </p:nvSpPr>
          <p:spPr>
            <a:xfrm>
              <a:off x="3515582" y="1128346"/>
              <a:ext cx="155468" cy="22395"/>
            </a:xfrm>
            <a:custGeom>
              <a:avLst/>
              <a:gdLst/>
              <a:ahLst/>
              <a:cxnLst/>
              <a:rect l="l" t="t" r="r" b="b"/>
              <a:pathLst>
                <a:path w="3117" h="449" extrusionOk="0">
                  <a:moveTo>
                    <a:pt x="1624" y="0"/>
                  </a:moveTo>
                  <a:cubicBezTo>
                    <a:pt x="1071" y="0"/>
                    <a:pt x="518" y="84"/>
                    <a:pt x="81" y="298"/>
                  </a:cubicBezTo>
                  <a:cubicBezTo>
                    <a:pt x="0" y="337"/>
                    <a:pt x="52" y="449"/>
                    <a:pt x="128" y="449"/>
                  </a:cubicBezTo>
                  <a:cubicBezTo>
                    <a:pt x="139" y="449"/>
                    <a:pt x="151" y="446"/>
                    <a:pt x="164" y="440"/>
                  </a:cubicBezTo>
                  <a:cubicBezTo>
                    <a:pt x="559" y="246"/>
                    <a:pt x="1094" y="170"/>
                    <a:pt x="1627" y="170"/>
                  </a:cubicBezTo>
                  <a:cubicBezTo>
                    <a:pt x="2114" y="170"/>
                    <a:pt x="2600" y="233"/>
                    <a:pt x="2978" y="326"/>
                  </a:cubicBezTo>
                  <a:cubicBezTo>
                    <a:pt x="2985" y="328"/>
                    <a:pt x="2992" y="329"/>
                    <a:pt x="2999" y="329"/>
                  </a:cubicBezTo>
                  <a:cubicBezTo>
                    <a:pt x="3087" y="329"/>
                    <a:pt x="3116" y="192"/>
                    <a:pt x="3023" y="166"/>
                  </a:cubicBezTo>
                  <a:cubicBezTo>
                    <a:pt x="2611" y="67"/>
                    <a:pt x="2118" y="0"/>
                    <a:pt x="1624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76;p32">
              <a:extLst>
                <a:ext uri="{FF2B5EF4-FFF2-40B4-BE49-F238E27FC236}">
                  <a16:creationId xmlns:a16="http://schemas.microsoft.com/office/drawing/2014/main" id="{4E5AE970-B22B-72DD-EA74-1DD9E98491B0}"/>
                </a:ext>
              </a:extLst>
            </p:cNvPr>
            <p:cNvSpPr/>
            <p:nvPr/>
          </p:nvSpPr>
          <p:spPr>
            <a:xfrm>
              <a:off x="3517178" y="1050139"/>
              <a:ext cx="156366" cy="100703"/>
            </a:xfrm>
            <a:custGeom>
              <a:avLst/>
              <a:gdLst/>
              <a:ahLst/>
              <a:cxnLst/>
              <a:rect l="l" t="t" r="r" b="b"/>
              <a:pathLst>
                <a:path w="3135" h="2019" extrusionOk="0">
                  <a:moveTo>
                    <a:pt x="1320" y="1"/>
                  </a:moveTo>
                  <a:cubicBezTo>
                    <a:pt x="948" y="1"/>
                    <a:pt x="570" y="54"/>
                    <a:pt x="378" y="297"/>
                  </a:cubicBezTo>
                  <a:cubicBezTo>
                    <a:pt x="70" y="684"/>
                    <a:pt x="94" y="1447"/>
                    <a:pt x="11" y="1915"/>
                  </a:cubicBezTo>
                  <a:cubicBezTo>
                    <a:pt x="1" y="1978"/>
                    <a:pt x="54" y="2019"/>
                    <a:pt x="102" y="2019"/>
                  </a:cubicBezTo>
                  <a:cubicBezTo>
                    <a:pt x="134" y="2019"/>
                    <a:pt x="163" y="2001"/>
                    <a:pt x="170" y="1960"/>
                  </a:cubicBezTo>
                  <a:cubicBezTo>
                    <a:pt x="233" y="1613"/>
                    <a:pt x="274" y="1260"/>
                    <a:pt x="347" y="917"/>
                  </a:cubicBezTo>
                  <a:cubicBezTo>
                    <a:pt x="490" y="242"/>
                    <a:pt x="1143" y="192"/>
                    <a:pt x="1722" y="192"/>
                  </a:cubicBezTo>
                  <a:cubicBezTo>
                    <a:pt x="1746" y="192"/>
                    <a:pt x="1771" y="193"/>
                    <a:pt x="1795" y="193"/>
                  </a:cubicBezTo>
                  <a:cubicBezTo>
                    <a:pt x="1880" y="193"/>
                    <a:pt x="1968" y="189"/>
                    <a:pt x="2057" y="189"/>
                  </a:cubicBezTo>
                  <a:cubicBezTo>
                    <a:pt x="2313" y="189"/>
                    <a:pt x="2571" y="220"/>
                    <a:pt x="2741" y="460"/>
                  </a:cubicBezTo>
                  <a:cubicBezTo>
                    <a:pt x="2845" y="608"/>
                    <a:pt x="2855" y="871"/>
                    <a:pt x="2873" y="1048"/>
                  </a:cubicBezTo>
                  <a:cubicBezTo>
                    <a:pt x="2904" y="1346"/>
                    <a:pt x="2932" y="1640"/>
                    <a:pt x="2967" y="1936"/>
                  </a:cubicBezTo>
                  <a:cubicBezTo>
                    <a:pt x="2972" y="1988"/>
                    <a:pt x="3016" y="2015"/>
                    <a:pt x="3057" y="2015"/>
                  </a:cubicBezTo>
                  <a:cubicBezTo>
                    <a:pt x="3097" y="2015"/>
                    <a:pt x="3135" y="1989"/>
                    <a:pt x="3130" y="1936"/>
                  </a:cubicBezTo>
                  <a:cubicBezTo>
                    <a:pt x="3077" y="1492"/>
                    <a:pt x="3109" y="979"/>
                    <a:pt x="2963" y="553"/>
                  </a:cubicBezTo>
                  <a:cubicBezTo>
                    <a:pt x="2790" y="44"/>
                    <a:pt x="2502" y="47"/>
                    <a:pt x="2028" y="33"/>
                  </a:cubicBezTo>
                  <a:cubicBezTo>
                    <a:pt x="1839" y="27"/>
                    <a:pt x="1581" y="1"/>
                    <a:pt x="1320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77;p32">
              <a:extLst>
                <a:ext uri="{FF2B5EF4-FFF2-40B4-BE49-F238E27FC236}">
                  <a16:creationId xmlns:a16="http://schemas.microsoft.com/office/drawing/2014/main" id="{C2550956-52DE-CFDB-AA16-5FBCD407B6BA}"/>
                </a:ext>
              </a:extLst>
            </p:cNvPr>
            <p:cNvSpPr/>
            <p:nvPr/>
          </p:nvSpPr>
          <p:spPr>
            <a:xfrm>
              <a:off x="3565409" y="1005250"/>
              <a:ext cx="67784" cy="50875"/>
            </a:xfrm>
            <a:custGeom>
              <a:avLst/>
              <a:gdLst/>
              <a:ahLst/>
              <a:cxnLst/>
              <a:rect l="l" t="t" r="r" b="b"/>
              <a:pathLst>
                <a:path w="1359" h="1020" extrusionOk="0">
                  <a:moveTo>
                    <a:pt x="707" y="1"/>
                  </a:moveTo>
                  <a:cubicBezTo>
                    <a:pt x="489" y="1"/>
                    <a:pt x="222" y="81"/>
                    <a:pt x="111" y="285"/>
                  </a:cubicBezTo>
                  <a:cubicBezTo>
                    <a:pt x="1" y="486"/>
                    <a:pt x="28" y="746"/>
                    <a:pt x="59" y="960"/>
                  </a:cubicBezTo>
                  <a:cubicBezTo>
                    <a:pt x="64" y="1002"/>
                    <a:pt x="92" y="1019"/>
                    <a:pt x="123" y="1019"/>
                  </a:cubicBezTo>
                  <a:cubicBezTo>
                    <a:pt x="170" y="1019"/>
                    <a:pt x="224" y="978"/>
                    <a:pt x="215" y="916"/>
                  </a:cubicBezTo>
                  <a:cubicBezTo>
                    <a:pt x="194" y="749"/>
                    <a:pt x="163" y="521"/>
                    <a:pt x="253" y="368"/>
                  </a:cubicBezTo>
                  <a:cubicBezTo>
                    <a:pt x="338" y="220"/>
                    <a:pt x="532" y="164"/>
                    <a:pt x="700" y="164"/>
                  </a:cubicBezTo>
                  <a:cubicBezTo>
                    <a:pt x="724" y="164"/>
                    <a:pt x="747" y="165"/>
                    <a:pt x="770" y="167"/>
                  </a:cubicBezTo>
                  <a:cubicBezTo>
                    <a:pt x="1240" y="216"/>
                    <a:pt x="1130" y="594"/>
                    <a:pt x="1161" y="940"/>
                  </a:cubicBezTo>
                  <a:cubicBezTo>
                    <a:pt x="1164" y="992"/>
                    <a:pt x="1208" y="1018"/>
                    <a:pt x="1249" y="1018"/>
                  </a:cubicBezTo>
                  <a:cubicBezTo>
                    <a:pt x="1290" y="1018"/>
                    <a:pt x="1329" y="992"/>
                    <a:pt x="1324" y="940"/>
                  </a:cubicBezTo>
                  <a:cubicBezTo>
                    <a:pt x="1303" y="722"/>
                    <a:pt x="1359" y="472"/>
                    <a:pt x="1261" y="268"/>
                  </a:cubicBezTo>
                  <a:cubicBezTo>
                    <a:pt x="1165" y="71"/>
                    <a:pt x="908" y="4"/>
                    <a:pt x="707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78;p32">
              <a:extLst>
                <a:ext uri="{FF2B5EF4-FFF2-40B4-BE49-F238E27FC236}">
                  <a16:creationId xmlns:a16="http://schemas.microsoft.com/office/drawing/2014/main" id="{24F572B4-B4D6-7CF4-8EB0-7D007401B945}"/>
                </a:ext>
              </a:extLst>
            </p:cNvPr>
            <p:cNvSpPr/>
            <p:nvPr/>
          </p:nvSpPr>
          <p:spPr>
            <a:xfrm>
              <a:off x="3517328" y="1147798"/>
              <a:ext cx="43792" cy="21747"/>
            </a:xfrm>
            <a:custGeom>
              <a:avLst/>
              <a:gdLst/>
              <a:ahLst/>
              <a:cxnLst/>
              <a:rect l="l" t="t" r="r" b="b"/>
              <a:pathLst>
                <a:path w="878" h="436" extrusionOk="0">
                  <a:moveTo>
                    <a:pt x="123" y="1"/>
                  </a:moveTo>
                  <a:cubicBezTo>
                    <a:pt x="57" y="1"/>
                    <a:pt x="1" y="83"/>
                    <a:pt x="63" y="136"/>
                  </a:cubicBezTo>
                  <a:cubicBezTo>
                    <a:pt x="268" y="310"/>
                    <a:pt x="503" y="410"/>
                    <a:pt x="770" y="435"/>
                  </a:cubicBezTo>
                  <a:cubicBezTo>
                    <a:pt x="773" y="435"/>
                    <a:pt x="776" y="435"/>
                    <a:pt x="779" y="435"/>
                  </a:cubicBezTo>
                  <a:cubicBezTo>
                    <a:pt x="877" y="435"/>
                    <a:pt x="874" y="282"/>
                    <a:pt x="770" y="272"/>
                  </a:cubicBezTo>
                  <a:cubicBezTo>
                    <a:pt x="552" y="251"/>
                    <a:pt x="348" y="165"/>
                    <a:pt x="178" y="23"/>
                  </a:cubicBezTo>
                  <a:cubicBezTo>
                    <a:pt x="160" y="7"/>
                    <a:pt x="141" y="1"/>
                    <a:pt x="123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79;p32">
              <a:extLst>
                <a:ext uri="{FF2B5EF4-FFF2-40B4-BE49-F238E27FC236}">
                  <a16:creationId xmlns:a16="http://schemas.microsoft.com/office/drawing/2014/main" id="{22AA54EF-F408-CB67-2AE3-875DA4B465E1}"/>
                </a:ext>
              </a:extLst>
            </p:cNvPr>
            <p:cNvSpPr/>
            <p:nvPr/>
          </p:nvSpPr>
          <p:spPr>
            <a:xfrm>
              <a:off x="3627955" y="1142711"/>
              <a:ext cx="47084" cy="23343"/>
            </a:xfrm>
            <a:custGeom>
              <a:avLst/>
              <a:gdLst/>
              <a:ahLst/>
              <a:cxnLst/>
              <a:rect l="l" t="t" r="r" b="b"/>
              <a:pathLst>
                <a:path w="944" h="468" extrusionOk="0">
                  <a:moveTo>
                    <a:pt x="822" y="1"/>
                  </a:moveTo>
                  <a:cubicBezTo>
                    <a:pt x="804" y="1"/>
                    <a:pt x="784" y="8"/>
                    <a:pt x="766" y="24"/>
                  </a:cubicBezTo>
                  <a:cubicBezTo>
                    <a:pt x="603" y="174"/>
                    <a:pt x="345" y="304"/>
                    <a:pt x="118" y="304"/>
                  </a:cubicBezTo>
                  <a:cubicBezTo>
                    <a:pt x="115" y="304"/>
                    <a:pt x="111" y="304"/>
                    <a:pt x="108" y="304"/>
                  </a:cubicBezTo>
                  <a:cubicBezTo>
                    <a:pt x="107" y="304"/>
                    <a:pt x="106" y="304"/>
                    <a:pt x="105" y="304"/>
                  </a:cubicBezTo>
                  <a:cubicBezTo>
                    <a:pt x="1" y="304"/>
                    <a:pt x="2" y="464"/>
                    <a:pt x="108" y="467"/>
                  </a:cubicBezTo>
                  <a:cubicBezTo>
                    <a:pt x="111" y="467"/>
                    <a:pt x="114" y="467"/>
                    <a:pt x="117" y="467"/>
                  </a:cubicBezTo>
                  <a:cubicBezTo>
                    <a:pt x="388" y="467"/>
                    <a:pt x="685" y="316"/>
                    <a:pt x="884" y="138"/>
                  </a:cubicBezTo>
                  <a:cubicBezTo>
                    <a:pt x="943" y="84"/>
                    <a:pt x="888" y="1"/>
                    <a:pt x="822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0;p32">
              <a:extLst>
                <a:ext uri="{FF2B5EF4-FFF2-40B4-BE49-F238E27FC236}">
                  <a16:creationId xmlns:a16="http://schemas.microsoft.com/office/drawing/2014/main" id="{2C85DE04-EFAF-B7FA-146A-3665BC77C384}"/>
                </a:ext>
              </a:extLst>
            </p:cNvPr>
            <p:cNvSpPr/>
            <p:nvPr/>
          </p:nvSpPr>
          <p:spPr>
            <a:xfrm>
              <a:off x="3575584" y="1130990"/>
              <a:ext cx="18554" cy="221356"/>
            </a:xfrm>
            <a:custGeom>
              <a:avLst/>
              <a:gdLst/>
              <a:ahLst/>
              <a:cxnLst/>
              <a:rect l="l" t="t" r="r" b="b"/>
              <a:pathLst>
                <a:path w="372" h="4438" extrusionOk="0">
                  <a:moveTo>
                    <a:pt x="259" y="0"/>
                  </a:moveTo>
                  <a:cubicBezTo>
                    <a:pt x="218" y="0"/>
                    <a:pt x="177" y="26"/>
                    <a:pt x="177" y="78"/>
                  </a:cubicBezTo>
                  <a:cubicBezTo>
                    <a:pt x="198" y="1495"/>
                    <a:pt x="212" y="2934"/>
                    <a:pt x="11" y="4337"/>
                  </a:cubicBezTo>
                  <a:cubicBezTo>
                    <a:pt x="1" y="4397"/>
                    <a:pt x="54" y="4438"/>
                    <a:pt x="101" y="4438"/>
                  </a:cubicBezTo>
                  <a:cubicBezTo>
                    <a:pt x="133" y="4438"/>
                    <a:pt x="161" y="4420"/>
                    <a:pt x="167" y="4378"/>
                  </a:cubicBezTo>
                  <a:cubicBezTo>
                    <a:pt x="371" y="2961"/>
                    <a:pt x="361" y="1510"/>
                    <a:pt x="340" y="78"/>
                  </a:cubicBezTo>
                  <a:cubicBezTo>
                    <a:pt x="340" y="26"/>
                    <a:pt x="300" y="0"/>
                    <a:pt x="259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1;p32">
              <a:extLst>
                <a:ext uri="{FF2B5EF4-FFF2-40B4-BE49-F238E27FC236}">
                  <a16:creationId xmlns:a16="http://schemas.microsoft.com/office/drawing/2014/main" id="{FAE07700-4523-58A8-5C4A-E21B081CC7A4}"/>
                </a:ext>
              </a:extLst>
            </p:cNvPr>
            <p:cNvSpPr/>
            <p:nvPr/>
          </p:nvSpPr>
          <p:spPr>
            <a:xfrm>
              <a:off x="3599625" y="1131040"/>
              <a:ext cx="37658" cy="213725"/>
            </a:xfrm>
            <a:custGeom>
              <a:avLst/>
              <a:gdLst/>
              <a:ahLst/>
              <a:cxnLst/>
              <a:rect l="l" t="t" r="r" b="b"/>
              <a:pathLst>
                <a:path w="755" h="4285" extrusionOk="0">
                  <a:moveTo>
                    <a:pt x="78" y="1"/>
                  </a:moveTo>
                  <a:cubicBezTo>
                    <a:pt x="38" y="1"/>
                    <a:pt x="0" y="26"/>
                    <a:pt x="7" y="77"/>
                  </a:cubicBezTo>
                  <a:cubicBezTo>
                    <a:pt x="180" y="1464"/>
                    <a:pt x="350" y="2850"/>
                    <a:pt x="586" y="4225"/>
                  </a:cubicBezTo>
                  <a:cubicBezTo>
                    <a:pt x="593" y="4266"/>
                    <a:pt x="622" y="4284"/>
                    <a:pt x="654" y="4284"/>
                  </a:cubicBezTo>
                  <a:cubicBezTo>
                    <a:pt x="701" y="4284"/>
                    <a:pt x="754" y="4243"/>
                    <a:pt x="742" y="4180"/>
                  </a:cubicBezTo>
                  <a:cubicBezTo>
                    <a:pt x="510" y="2822"/>
                    <a:pt x="340" y="1450"/>
                    <a:pt x="170" y="77"/>
                  </a:cubicBezTo>
                  <a:cubicBezTo>
                    <a:pt x="165" y="27"/>
                    <a:pt x="120" y="1"/>
                    <a:pt x="78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682;p32">
              <a:extLst>
                <a:ext uri="{FF2B5EF4-FFF2-40B4-BE49-F238E27FC236}">
                  <a16:creationId xmlns:a16="http://schemas.microsoft.com/office/drawing/2014/main" id="{D6024CB0-AE47-E4F2-93DA-49A7094434FD}"/>
                </a:ext>
              </a:extLst>
            </p:cNvPr>
            <p:cNvSpPr/>
            <p:nvPr/>
          </p:nvSpPr>
          <p:spPr>
            <a:xfrm>
              <a:off x="3406701" y="1167151"/>
              <a:ext cx="51673" cy="31074"/>
            </a:xfrm>
            <a:custGeom>
              <a:avLst/>
              <a:gdLst/>
              <a:ahLst/>
              <a:cxnLst/>
              <a:rect l="l" t="t" r="r" b="b"/>
              <a:pathLst>
                <a:path w="1036" h="623" extrusionOk="0">
                  <a:moveTo>
                    <a:pt x="114" y="1"/>
                  </a:moveTo>
                  <a:cubicBezTo>
                    <a:pt x="58" y="1"/>
                    <a:pt x="0" y="60"/>
                    <a:pt x="36" y="123"/>
                  </a:cubicBezTo>
                  <a:cubicBezTo>
                    <a:pt x="199" y="404"/>
                    <a:pt x="591" y="497"/>
                    <a:pt x="868" y="615"/>
                  </a:cubicBezTo>
                  <a:cubicBezTo>
                    <a:pt x="880" y="620"/>
                    <a:pt x="892" y="622"/>
                    <a:pt x="903" y="622"/>
                  </a:cubicBezTo>
                  <a:cubicBezTo>
                    <a:pt x="983" y="622"/>
                    <a:pt x="1036" y="509"/>
                    <a:pt x="951" y="473"/>
                  </a:cubicBezTo>
                  <a:cubicBezTo>
                    <a:pt x="805" y="410"/>
                    <a:pt x="656" y="351"/>
                    <a:pt x="511" y="286"/>
                  </a:cubicBezTo>
                  <a:cubicBezTo>
                    <a:pt x="379" y="230"/>
                    <a:pt x="251" y="168"/>
                    <a:pt x="178" y="39"/>
                  </a:cubicBezTo>
                  <a:cubicBezTo>
                    <a:pt x="163" y="12"/>
                    <a:pt x="138" y="1"/>
                    <a:pt x="114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3;p32">
              <a:extLst>
                <a:ext uri="{FF2B5EF4-FFF2-40B4-BE49-F238E27FC236}">
                  <a16:creationId xmlns:a16="http://schemas.microsoft.com/office/drawing/2014/main" id="{E29C2C55-59EF-FD06-7C58-FE69B817DEB0}"/>
                </a:ext>
              </a:extLst>
            </p:cNvPr>
            <p:cNvSpPr/>
            <p:nvPr/>
          </p:nvSpPr>
          <p:spPr>
            <a:xfrm>
              <a:off x="3341163" y="1288152"/>
              <a:ext cx="88981" cy="11871"/>
            </a:xfrm>
            <a:custGeom>
              <a:avLst/>
              <a:gdLst/>
              <a:ahLst/>
              <a:cxnLst/>
              <a:rect l="l" t="t" r="r" b="b"/>
              <a:pathLst>
                <a:path w="1784" h="238" extrusionOk="0">
                  <a:moveTo>
                    <a:pt x="1146" y="1"/>
                  </a:moveTo>
                  <a:cubicBezTo>
                    <a:pt x="797" y="1"/>
                    <a:pt x="449" y="28"/>
                    <a:pt x="99" y="81"/>
                  </a:cubicBezTo>
                  <a:cubicBezTo>
                    <a:pt x="1" y="94"/>
                    <a:pt x="36" y="238"/>
                    <a:pt x="129" y="238"/>
                  </a:cubicBezTo>
                  <a:cubicBezTo>
                    <a:pt x="134" y="238"/>
                    <a:pt x="139" y="237"/>
                    <a:pt x="144" y="236"/>
                  </a:cubicBezTo>
                  <a:cubicBezTo>
                    <a:pt x="467" y="188"/>
                    <a:pt x="790" y="165"/>
                    <a:pt x="1115" y="165"/>
                  </a:cubicBezTo>
                  <a:cubicBezTo>
                    <a:pt x="1302" y="165"/>
                    <a:pt x="1490" y="173"/>
                    <a:pt x="1679" y="188"/>
                  </a:cubicBezTo>
                  <a:cubicBezTo>
                    <a:pt x="1681" y="188"/>
                    <a:pt x="1683" y="188"/>
                    <a:pt x="1685" y="188"/>
                  </a:cubicBezTo>
                  <a:cubicBezTo>
                    <a:pt x="1783" y="188"/>
                    <a:pt x="1781" y="32"/>
                    <a:pt x="1679" y="22"/>
                  </a:cubicBezTo>
                  <a:cubicBezTo>
                    <a:pt x="1501" y="8"/>
                    <a:pt x="1324" y="1"/>
                    <a:pt x="1146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84;p32">
              <a:extLst>
                <a:ext uri="{FF2B5EF4-FFF2-40B4-BE49-F238E27FC236}">
                  <a16:creationId xmlns:a16="http://schemas.microsoft.com/office/drawing/2014/main" id="{5F0D6A8F-2894-2639-8B42-570ACF621C21}"/>
                </a:ext>
              </a:extLst>
            </p:cNvPr>
            <p:cNvSpPr/>
            <p:nvPr/>
          </p:nvSpPr>
          <p:spPr>
            <a:xfrm>
              <a:off x="3760827" y="1283464"/>
              <a:ext cx="86837" cy="9776"/>
            </a:xfrm>
            <a:custGeom>
              <a:avLst/>
              <a:gdLst/>
              <a:ahLst/>
              <a:cxnLst/>
              <a:rect l="l" t="t" r="r" b="b"/>
              <a:pathLst>
                <a:path w="1741" h="196" extrusionOk="0">
                  <a:moveTo>
                    <a:pt x="540" y="0"/>
                  </a:moveTo>
                  <a:cubicBezTo>
                    <a:pt x="395" y="0"/>
                    <a:pt x="250" y="2"/>
                    <a:pt x="105" y="5"/>
                  </a:cubicBezTo>
                  <a:cubicBezTo>
                    <a:pt x="2" y="8"/>
                    <a:pt x="1" y="168"/>
                    <a:pt x="102" y="168"/>
                  </a:cubicBezTo>
                  <a:cubicBezTo>
                    <a:pt x="103" y="168"/>
                    <a:pt x="104" y="168"/>
                    <a:pt x="105" y="168"/>
                  </a:cubicBezTo>
                  <a:cubicBezTo>
                    <a:pt x="253" y="165"/>
                    <a:pt x="402" y="163"/>
                    <a:pt x="550" y="163"/>
                  </a:cubicBezTo>
                  <a:cubicBezTo>
                    <a:pt x="911" y="163"/>
                    <a:pt x="1272" y="173"/>
                    <a:pt x="1633" y="195"/>
                  </a:cubicBezTo>
                  <a:cubicBezTo>
                    <a:pt x="1635" y="196"/>
                    <a:pt x="1638" y="196"/>
                    <a:pt x="1640" y="196"/>
                  </a:cubicBezTo>
                  <a:cubicBezTo>
                    <a:pt x="1740" y="196"/>
                    <a:pt x="1735" y="39"/>
                    <a:pt x="1633" y="33"/>
                  </a:cubicBezTo>
                  <a:cubicBezTo>
                    <a:pt x="1269" y="10"/>
                    <a:pt x="904" y="0"/>
                    <a:pt x="540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5;p32">
              <a:extLst>
                <a:ext uri="{FF2B5EF4-FFF2-40B4-BE49-F238E27FC236}">
                  <a16:creationId xmlns:a16="http://schemas.microsoft.com/office/drawing/2014/main" id="{702E73BD-A40F-9045-9328-FD290EA1B8D9}"/>
                </a:ext>
              </a:extLst>
            </p:cNvPr>
            <p:cNvSpPr/>
            <p:nvPr/>
          </p:nvSpPr>
          <p:spPr>
            <a:xfrm>
              <a:off x="3731649" y="1421922"/>
              <a:ext cx="51922" cy="34116"/>
            </a:xfrm>
            <a:custGeom>
              <a:avLst/>
              <a:gdLst/>
              <a:ahLst/>
              <a:cxnLst/>
              <a:rect l="l" t="t" r="r" b="b"/>
              <a:pathLst>
                <a:path w="1041" h="684" extrusionOk="0">
                  <a:moveTo>
                    <a:pt x="120" y="0"/>
                  </a:moveTo>
                  <a:cubicBezTo>
                    <a:pt x="48" y="0"/>
                    <a:pt x="1" y="109"/>
                    <a:pt x="80" y="153"/>
                  </a:cubicBezTo>
                  <a:cubicBezTo>
                    <a:pt x="354" y="303"/>
                    <a:pt x="613" y="472"/>
                    <a:pt x="860" y="666"/>
                  </a:cubicBezTo>
                  <a:cubicBezTo>
                    <a:pt x="876" y="679"/>
                    <a:pt x="895" y="684"/>
                    <a:pt x="912" y="684"/>
                  </a:cubicBezTo>
                  <a:cubicBezTo>
                    <a:pt x="981" y="684"/>
                    <a:pt x="1041" y="601"/>
                    <a:pt x="974" y="548"/>
                  </a:cubicBezTo>
                  <a:cubicBezTo>
                    <a:pt x="717" y="347"/>
                    <a:pt x="447" y="167"/>
                    <a:pt x="160" y="11"/>
                  </a:cubicBezTo>
                  <a:cubicBezTo>
                    <a:pt x="146" y="4"/>
                    <a:pt x="133" y="0"/>
                    <a:pt x="120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6;p32">
              <a:extLst>
                <a:ext uri="{FF2B5EF4-FFF2-40B4-BE49-F238E27FC236}">
                  <a16:creationId xmlns:a16="http://schemas.microsoft.com/office/drawing/2014/main" id="{CFB434EE-0A0A-760C-244D-025AD1B6CE5F}"/>
                </a:ext>
              </a:extLst>
            </p:cNvPr>
            <p:cNvSpPr/>
            <p:nvPr/>
          </p:nvSpPr>
          <p:spPr>
            <a:xfrm>
              <a:off x="3441216" y="1442671"/>
              <a:ext cx="39603" cy="44092"/>
            </a:xfrm>
            <a:custGeom>
              <a:avLst/>
              <a:gdLst/>
              <a:ahLst/>
              <a:cxnLst/>
              <a:rect l="l" t="t" r="r" b="b"/>
              <a:pathLst>
                <a:path w="794" h="884" extrusionOk="0">
                  <a:moveTo>
                    <a:pt x="677" y="0"/>
                  </a:moveTo>
                  <a:cubicBezTo>
                    <a:pt x="651" y="0"/>
                    <a:pt x="625" y="11"/>
                    <a:pt x="605" y="35"/>
                  </a:cubicBezTo>
                  <a:cubicBezTo>
                    <a:pt x="418" y="277"/>
                    <a:pt x="231" y="523"/>
                    <a:pt x="44" y="766"/>
                  </a:cubicBezTo>
                  <a:cubicBezTo>
                    <a:pt x="0" y="825"/>
                    <a:pt x="58" y="884"/>
                    <a:pt x="118" y="884"/>
                  </a:cubicBezTo>
                  <a:cubicBezTo>
                    <a:pt x="143" y="884"/>
                    <a:pt x="168" y="874"/>
                    <a:pt x="186" y="849"/>
                  </a:cubicBezTo>
                  <a:cubicBezTo>
                    <a:pt x="373" y="603"/>
                    <a:pt x="561" y="360"/>
                    <a:pt x="748" y="119"/>
                  </a:cubicBezTo>
                  <a:cubicBezTo>
                    <a:pt x="794" y="58"/>
                    <a:pt x="737" y="0"/>
                    <a:pt x="677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7;p32">
              <a:extLst>
                <a:ext uri="{FF2B5EF4-FFF2-40B4-BE49-F238E27FC236}">
                  <a16:creationId xmlns:a16="http://schemas.microsoft.com/office/drawing/2014/main" id="{B7311340-C595-0F87-0283-DBB4FB3E8DA0}"/>
                </a:ext>
              </a:extLst>
            </p:cNvPr>
            <p:cNvSpPr/>
            <p:nvPr/>
          </p:nvSpPr>
          <p:spPr>
            <a:xfrm>
              <a:off x="3398571" y="1372794"/>
              <a:ext cx="26734" cy="13617"/>
            </a:xfrm>
            <a:custGeom>
              <a:avLst/>
              <a:gdLst/>
              <a:ahLst/>
              <a:cxnLst/>
              <a:rect l="l" t="t" r="r" b="b"/>
              <a:pathLst>
                <a:path w="536" h="273" extrusionOk="0">
                  <a:moveTo>
                    <a:pt x="431" y="0"/>
                  </a:moveTo>
                  <a:cubicBezTo>
                    <a:pt x="423" y="0"/>
                    <a:pt x="413" y="2"/>
                    <a:pt x="404" y="5"/>
                  </a:cubicBezTo>
                  <a:cubicBezTo>
                    <a:pt x="300" y="40"/>
                    <a:pt x="196" y="74"/>
                    <a:pt x="92" y="109"/>
                  </a:cubicBezTo>
                  <a:cubicBezTo>
                    <a:pt x="0" y="141"/>
                    <a:pt x="29" y="273"/>
                    <a:pt x="111" y="273"/>
                  </a:cubicBezTo>
                  <a:cubicBezTo>
                    <a:pt x="119" y="273"/>
                    <a:pt x="128" y="272"/>
                    <a:pt x="137" y="269"/>
                  </a:cubicBezTo>
                  <a:cubicBezTo>
                    <a:pt x="241" y="231"/>
                    <a:pt x="341" y="196"/>
                    <a:pt x="445" y="161"/>
                  </a:cubicBezTo>
                  <a:cubicBezTo>
                    <a:pt x="536" y="133"/>
                    <a:pt x="511" y="0"/>
                    <a:pt x="431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8;p32">
              <a:extLst>
                <a:ext uri="{FF2B5EF4-FFF2-40B4-BE49-F238E27FC236}">
                  <a16:creationId xmlns:a16="http://schemas.microsoft.com/office/drawing/2014/main" id="{83EEA309-A610-5B62-4855-A39A44895567}"/>
                </a:ext>
              </a:extLst>
            </p:cNvPr>
            <p:cNvSpPr/>
            <p:nvPr/>
          </p:nvSpPr>
          <p:spPr>
            <a:xfrm>
              <a:off x="3753096" y="1353142"/>
              <a:ext cx="36510" cy="13966"/>
            </a:xfrm>
            <a:custGeom>
              <a:avLst/>
              <a:gdLst/>
              <a:ahLst/>
              <a:cxnLst/>
              <a:rect l="l" t="t" r="r" b="b"/>
              <a:pathLst>
                <a:path w="732" h="280" extrusionOk="0">
                  <a:moveTo>
                    <a:pt x="98" y="1"/>
                  </a:moveTo>
                  <a:cubicBezTo>
                    <a:pt x="0" y="1"/>
                    <a:pt x="3" y="157"/>
                    <a:pt x="104" y="167"/>
                  </a:cubicBezTo>
                  <a:cubicBezTo>
                    <a:pt x="274" y="181"/>
                    <a:pt x="440" y="219"/>
                    <a:pt x="599" y="275"/>
                  </a:cubicBezTo>
                  <a:cubicBezTo>
                    <a:pt x="609" y="278"/>
                    <a:pt x="618" y="279"/>
                    <a:pt x="627" y="279"/>
                  </a:cubicBezTo>
                  <a:cubicBezTo>
                    <a:pt x="707" y="279"/>
                    <a:pt x="732" y="146"/>
                    <a:pt x="645" y="115"/>
                  </a:cubicBezTo>
                  <a:cubicBezTo>
                    <a:pt x="468" y="56"/>
                    <a:pt x="287" y="18"/>
                    <a:pt x="104" y="1"/>
                  </a:cubicBezTo>
                  <a:cubicBezTo>
                    <a:pt x="102" y="1"/>
                    <a:pt x="100" y="1"/>
                    <a:pt x="98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9;p32">
              <a:extLst>
                <a:ext uri="{FF2B5EF4-FFF2-40B4-BE49-F238E27FC236}">
                  <a16:creationId xmlns:a16="http://schemas.microsoft.com/office/drawing/2014/main" id="{4951C573-9CFA-33A3-5636-DEB314F7F13A}"/>
                </a:ext>
              </a:extLst>
            </p:cNvPr>
            <p:cNvSpPr/>
            <p:nvPr/>
          </p:nvSpPr>
          <p:spPr>
            <a:xfrm>
              <a:off x="3720227" y="1195531"/>
              <a:ext cx="36161" cy="20599"/>
            </a:xfrm>
            <a:custGeom>
              <a:avLst/>
              <a:gdLst/>
              <a:ahLst/>
              <a:cxnLst/>
              <a:rect l="l" t="t" r="r" b="b"/>
              <a:pathLst>
                <a:path w="725" h="413" extrusionOk="0">
                  <a:moveTo>
                    <a:pt x="605" y="1"/>
                  </a:moveTo>
                  <a:cubicBezTo>
                    <a:pt x="592" y="1"/>
                    <a:pt x="579" y="4"/>
                    <a:pt x="565" y="11"/>
                  </a:cubicBezTo>
                  <a:cubicBezTo>
                    <a:pt x="402" y="94"/>
                    <a:pt x="244" y="177"/>
                    <a:pt x="81" y="260"/>
                  </a:cubicBezTo>
                  <a:cubicBezTo>
                    <a:pt x="0" y="303"/>
                    <a:pt x="50" y="413"/>
                    <a:pt x="125" y="413"/>
                  </a:cubicBezTo>
                  <a:cubicBezTo>
                    <a:pt x="137" y="413"/>
                    <a:pt x="150" y="410"/>
                    <a:pt x="164" y="403"/>
                  </a:cubicBezTo>
                  <a:cubicBezTo>
                    <a:pt x="323" y="319"/>
                    <a:pt x="486" y="236"/>
                    <a:pt x="645" y="150"/>
                  </a:cubicBezTo>
                  <a:cubicBezTo>
                    <a:pt x="725" y="109"/>
                    <a:pt x="679" y="1"/>
                    <a:pt x="605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0;p32">
              <a:extLst>
                <a:ext uri="{FF2B5EF4-FFF2-40B4-BE49-F238E27FC236}">
                  <a16:creationId xmlns:a16="http://schemas.microsoft.com/office/drawing/2014/main" id="{1E29C6CE-256D-DBF5-7A5C-391260AEFDE7}"/>
                </a:ext>
              </a:extLst>
            </p:cNvPr>
            <p:cNvSpPr/>
            <p:nvPr/>
          </p:nvSpPr>
          <p:spPr>
            <a:xfrm>
              <a:off x="3450991" y="1088245"/>
              <a:ext cx="23043" cy="35613"/>
            </a:xfrm>
            <a:custGeom>
              <a:avLst/>
              <a:gdLst/>
              <a:ahLst/>
              <a:cxnLst/>
              <a:rect l="l" t="t" r="r" b="b"/>
              <a:pathLst>
                <a:path w="462" h="714" extrusionOk="0">
                  <a:moveTo>
                    <a:pt x="113" y="1"/>
                  </a:moveTo>
                  <a:cubicBezTo>
                    <a:pt x="59" y="1"/>
                    <a:pt x="1" y="60"/>
                    <a:pt x="32" y="125"/>
                  </a:cubicBezTo>
                  <a:cubicBezTo>
                    <a:pt x="118" y="308"/>
                    <a:pt x="205" y="489"/>
                    <a:pt x="288" y="673"/>
                  </a:cubicBezTo>
                  <a:cubicBezTo>
                    <a:pt x="302" y="701"/>
                    <a:pt x="325" y="713"/>
                    <a:pt x="349" y="713"/>
                  </a:cubicBezTo>
                  <a:cubicBezTo>
                    <a:pt x="403" y="713"/>
                    <a:pt x="461" y="654"/>
                    <a:pt x="430" y="590"/>
                  </a:cubicBezTo>
                  <a:cubicBezTo>
                    <a:pt x="347" y="406"/>
                    <a:pt x="261" y="225"/>
                    <a:pt x="174" y="42"/>
                  </a:cubicBezTo>
                  <a:cubicBezTo>
                    <a:pt x="160" y="13"/>
                    <a:pt x="137" y="1"/>
                    <a:pt x="113" y="1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1;p32">
              <a:extLst>
                <a:ext uri="{FF2B5EF4-FFF2-40B4-BE49-F238E27FC236}">
                  <a16:creationId xmlns:a16="http://schemas.microsoft.com/office/drawing/2014/main" id="{90D71065-ED4C-A93F-8ED1-21049ACE5805}"/>
                </a:ext>
              </a:extLst>
            </p:cNvPr>
            <p:cNvSpPr/>
            <p:nvPr/>
          </p:nvSpPr>
          <p:spPr>
            <a:xfrm>
              <a:off x="3520270" y="1096525"/>
              <a:ext cx="146091" cy="21946"/>
            </a:xfrm>
            <a:custGeom>
              <a:avLst/>
              <a:gdLst/>
              <a:ahLst/>
              <a:cxnLst/>
              <a:rect l="l" t="t" r="r" b="b"/>
              <a:pathLst>
                <a:path w="2929" h="440" extrusionOk="0">
                  <a:moveTo>
                    <a:pt x="1968" y="0"/>
                  </a:moveTo>
                  <a:cubicBezTo>
                    <a:pt x="1750" y="0"/>
                    <a:pt x="1529" y="20"/>
                    <a:pt x="1304" y="42"/>
                  </a:cubicBezTo>
                  <a:cubicBezTo>
                    <a:pt x="885" y="83"/>
                    <a:pt x="462" y="94"/>
                    <a:pt x="81" y="288"/>
                  </a:cubicBezTo>
                  <a:cubicBezTo>
                    <a:pt x="0" y="329"/>
                    <a:pt x="50" y="440"/>
                    <a:pt x="125" y="440"/>
                  </a:cubicBezTo>
                  <a:cubicBezTo>
                    <a:pt x="137" y="440"/>
                    <a:pt x="151" y="437"/>
                    <a:pt x="164" y="430"/>
                  </a:cubicBezTo>
                  <a:cubicBezTo>
                    <a:pt x="562" y="229"/>
                    <a:pt x="1044" y="229"/>
                    <a:pt x="1480" y="191"/>
                  </a:cubicBezTo>
                  <a:cubicBezTo>
                    <a:pt x="1644" y="176"/>
                    <a:pt x="1804" y="165"/>
                    <a:pt x="1963" y="165"/>
                  </a:cubicBezTo>
                  <a:cubicBezTo>
                    <a:pt x="2245" y="165"/>
                    <a:pt x="2520" y="199"/>
                    <a:pt x="2797" y="305"/>
                  </a:cubicBezTo>
                  <a:cubicBezTo>
                    <a:pt x="2808" y="310"/>
                    <a:pt x="2818" y="311"/>
                    <a:pt x="2827" y="311"/>
                  </a:cubicBezTo>
                  <a:cubicBezTo>
                    <a:pt x="2902" y="311"/>
                    <a:pt x="2928" y="183"/>
                    <a:pt x="2842" y="149"/>
                  </a:cubicBezTo>
                  <a:cubicBezTo>
                    <a:pt x="2551" y="36"/>
                    <a:pt x="2262" y="0"/>
                    <a:pt x="1968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4612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877" y="703367"/>
            <a:ext cx="10058400" cy="742097"/>
          </a:xfrm>
        </p:spPr>
        <p:txBody>
          <a:bodyPr>
            <a:normAutofit fontScale="90000"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Exploration: </a:t>
            </a:r>
            <a:b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</a:b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Gender</a:t>
            </a:r>
            <a:endParaRPr lang="en-CA" sz="4400" dirty="0">
              <a:solidFill>
                <a:schemeClr val="bg1">
                  <a:lumMod val="50000"/>
                </a:schemeClr>
              </a:solidFill>
              <a:latin typeface="Bierstadt Display" panose="020B0604020202020204" pitchFamily="34" charset="0"/>
              <a:cs typeface="Raav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4E4CCC-D148-F6DD-734C-9A8B4B62735D}"/>
              </a:ext>
            </a:extLst>
          </p:cNvPr>
          <p:cNvSpPr/>
          <p:nvPr/>
        </p:nvSpPr>
        <p:spPr>
          <a:xfrm>
            <a:off x="919102" y="1647825"/>
            <a:ext cx="7790319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6A3B636-7538-02AF-06DA-1BC64F94AE3D}"/>
              </a:ext>
            </a:extLst>
          </p:cNvPr>
          <p:cNvSpPr/>
          <p:nvPr/>
        </p:nvSpPr>
        <p:spPr>
          <a:xfrm>
            <a:off x="6458585" y="2761524"/>
            <a:ext cx="834846" cy="353085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67FDAA-FCB4-D4E3-78C1-AEED56F39493}"/>
              </a:ext>
            </a:extLst>
          </p:cNvPr>
          <p:cNvSpPr/>
          <p:nvPr/>
        </p:nvSpPr>
        <p:spPr>
          <a:xfrm>
            <a:off x="8439150" y="1485900"/>
            <a:ext cx="3086367" cy="87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6579304-E9FB-9BA7-5F03-1E5028EF3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87" y="4295644"/>
            <a:ext cx="4512935" cy="153581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DB96F5-6F71-13DF-0C16-CE2B91838000}"/>
              </a:ext>
            </a:extLst>
          </p:cNvPr>
          <p:cNvCxnSpPr>
            <a:cxnSpLocks/>
          </p:cNvCxnSpPr>
          <p:nvPr/>
        </p:nvCxnSpPr>
        <p:spPr>
          <a:xfrm>
            <a:off x="954157" y="1684269"/>
            <a:ext cx="55418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E39AC98-5758-C775-5CC4-DFEE67FB9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577" y="1114982"/>
            <a:ext cx="2446232" cy="5105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DF263D-72D1-7B18-9254-59E2C5748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98" y="2200513"/>
            <a:ext cx="4439829" cy="1122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3138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136" y="569367"/>
            <a:ext cx="7236327" cy="821283"/>
          </a:xfrm>
        </p:spPr>
        <p:txBody>
          <a:bodyPr>
            <a:normAutofit fontScale="90000"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Exploration: </a:t>
            </a:r>
            <a:b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</a:b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Attrition Flag</a:t>
            </a:r>
            <a:endParaRPr lang="en-CA" sz="4400" dirty="0">
              <a:solidFill>
                <a:schemeClr val="bg1">
                  <a:lumMod val="50000"/>
                </a:schemeClr>
              </a:solidFill>
              <a:latin typeface="Bierstadt Display" panose="020B0604020202020204" pitchFamily="34" charset="0"/>
              <a:cs typeface="Raav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37708-FCF3-0D25-792E-746485C8DB92}"/>
              </a:ext>
            </a:extLst>
          </p:cNvPr>
          <p:cNvSpPr/>
          <p:nvPr/>
        </p:nvSpPr>
        <p:spPr>
          <a:xfrm>
            <a:off x="1117136" y="1503923"/>
            <a:ext cx="8179264" cy="57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15F1212-E1BC-42E7-3C1B-F79C56459207}"/>
              </a:ext>
            </a:extLst>
          </p:cNvPr>
          <p:cNvSpPr/>
          <p:nvPr/>
        </p:nvSpPr>
        <p:spPr>
          <a:xfrm>
            <a:off x="6096000" y="2874243"/>
            <a:ext cx="834846" cy="353085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33A6EB-515D-D2EB-C5E3-8A62088E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70" y="4607660"/>
            <a:ext cx="4324479" cy="149283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722B70-A95B-A719-D351-2083D29EB040}"/>
              </a:ext>
            </a:extLst>
          </p:cNvPr>
          <p:cNvCxnSpPr>
            <a:cxnSpLocks/>
          </p:cNvCxnSpPr>
          <p:nvPr/>
        </p:nvCxnSpPr>
        <p:spPr>
          <a:xfrm>
            <a:off x="954157" y="1684269"/>
            <a:ext cx="55418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4F88FCC-7BFE-C250-0E3F-45A77C168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49" y="1098963"/>
            <a:ext cx="3398815" cy="5189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3747AF-CB34-93CD-175A-08CC6E909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57" y="2302748"/>
            <a:ext cx="4889991" cy="1037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6184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62563"/>
            <a:ext cx="10058400" cy="751622"/>
          </a:xfrm>
        </p:spPr>
        <p:txBody>
          <a:bodyPr>
            <a:normAutofit fontScale="90000"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Exploration:</a:t>
            </a:r>
            <a:b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</a:b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Education Level</a:t>
            </a:r>
            <a:endParaRPr lang="en-CA" sz="4400" dirty="0">
              <a:solidFill>
                <a:schemeClr val="bg1">
                  <a:lumMod val="50000"/>
                </a:schemeClr>
              </a:solidFill>
              <a:latin typeface="Bierstadt Display" panose="020B0604020202020204" pitchFamily="34" charset="0"/>
              <a:cs typeface="Raav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18423-697D-4ADA-CFCE-FDC2F93E3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801736"/>
            <a:ext cx="3913833" cy="19178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F8B71F-7FB1-BC6C-0555-5B532999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728" y="1245549"/>
            <a:ext cx="6333344" cy="4737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6984BA-E93A-8320-FE54-02705A5A2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27" y="2246974"/>
            <a:ext cx="3982426" cy="83781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134D401-EB53-2092-42D8-081EE2724E16}"/>
              </a:ext>
            </a:extLst>
          </p:cNvPr>
          <p:cNvSpPr/>
          <p:nvPr/>
        </p:nvSpPr>
        <p:spPr>
          <a:xfrm>
            <a:off x="4764162" y="2665882"/>
            <a:ext cx="610274" cy="25012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3190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924" y="867629"/>
            <a:ext cx="5493825" cy="629681"/>
          </a:xfrm>
        </p:spPr>
        <p:txBody>
          <a:bodyPr>
            <a:normAutofit fontScale="90000"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Exploration: </a:t>
            </a:r>
            <a:b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</a:b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Marital Status</a:t>
            </a:r>
            <a:endParaRPr lang="en-CA" sz="4400" dirty="0">
              <a:solidFill>
                <a:schemeClr val="bg1">
                  <a:lumMod val="50000"/>
                </a:schemeClr>
              </a:solidFill>
              <a:latin typeface="Bierstadt Display" panose="020B0604020202020204" pitchFamily="34" charset="0"/>
              <a:cs typeface="Raav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559FFA-D45C-26B8-85CC-0A0214F0D621}"/>
              </a:ext>
            </a:extLst>
          </p:cNvPr>
          <p:cNvSpPr/>
          <p:nvPr/>
        </p:nvSpPr>
        <p:spPr>
          <a:xfrm>
            <a:off x="954157" y="1600200"/>
            <a:ext cx="7583556" cy="556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ECAC55-4720-8767-12BE-0622F3F44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6" y="4214192"/>
            <a:ext cx="4065269" cy="1432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5B5B87-0335-DE9B-71C6-966518EBC869}"/>
              </a:ext>
            </a:extLst>
          </p:cNvPr>
          <p:cNvCxnSpPr>
            <a:cxnSpLocks/>
          </p:cNvCxnSpPr>
          <p:nvPr/>
        </p:nvCxnSpPr>
        <p:spPr>
          <a:xfrm>
            <a:off x="954157" y="1684269"/>
            <a:ext cx="55418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360E52-1E8C-0C66-8E0D-C7DC26AC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06" y="2211123"/>
            <a:ext cx="4341477" cy="858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1EA19DC-C3AA-81BE-4973-82F0EE1EA490}"/>
              </a:ext>
            </a:extLst>
          </p:cNvPr>
          <p:cNvSpPr/>
          <p:nvPr/>
        </p:nvSpPr>
        <p:spPr>
          <a:xfrm>
            <a:off x="5485726" y="2536277"/>
            <a:ext cx="834846" cy="353085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2F95E5-6C90-3EE1-AA97-2CA9676AC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340" y="1030498"/>
            <a:ext cx="3520745" cy="5151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5929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000" y="640969"/>
            <a:ext cx="5274945" cy="816640"/>
          </a:xfrm>
        </p:spPr>
        <p:txBody>
          <a:bodyPr>
            <a:normAutofit fontScale="90000"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Exploration:</a:t>
            </a:r>
            <a:b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</a:b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Income Category</a:t>
            </a:r>
            <a:endParaRPr lang="en-CA" sz="4400" dirty="0">
              <a:solidFill>
                <a:schemeClr val="bg1">
                  <a:lumMod val="50000"/>
                </a:schemeClr>
              </a:solidFill>
              <a:latin typeface="Bierstadt Display" panose="020B0604020202020204" pitchFamily="34" charset="0"/>
              <a:cs typeface="Raav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559FFA-D45C-26B8-85CC-0A0214F0D621}"/>
              </a:ext>
            </a:extLst>
          </p:cNvPr>
          <p:cNvSpPr/>
          <p:nvPr/>
        </p:nvSpPr>
        <p:spPr>
          <a:xfrm>
            <a:off x="954157" y="1600200"/>
            <a:ext cx="7583556" cy="556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3B665-56D2-BB14-2244-7968BB993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7" y="3671564"/>
            <a:ext cx="4583197" cy="2059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941E12-D9C9-81B3-907F-D5AD2C709F65}"/>
              </a:ext>
            </a:extLst>
          </p:cNvPr>
          <p:cNvCxnSpPr>
            <a:cxnSpLocks/>
          </p:cNvCxnSpPr>
          <p:nvPr/>
        </p:nvCxnSpPr>
        <p:spPr>
          <a:xfrm>
            <a:off x="954157" y="1684269"/>
            <a:ext cx="55418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B4AD5CF-9F3F-70E9-067C-1818E8806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794" y="1600200"/>
            <a:ext cx="5793798" cy="4212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A43C8F-A8E6-B4BD-53CC-36604B713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56" y="2032748"/>
            <a:ext cx="4358310" cy="841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CD623EC-E824-15E9-39F3-E3570AD2770B}"/>
              </a:ext>
            </a:extLst>
          </p:cNvPr>
          <p:cNvSpPr/>
          <p:nvPr/>
        </p:nvSpPr>
        <p:spPr>
          <a:xfrm>
            <a:off x="5177092" y="2299382"/>
            <a:ext cx="834846" cy="353085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784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157" y="783560"/>
            <a:ext cx="6541770" cy="816640"/>
          </a:xfrm>
        </p:spPr>
        <p:txBody>
          <a:bodyPr>
            <a:normAutofit fontScale="90000"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Exploration: </a:t>
            </a:r>
            <a:b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</a:b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Card Category</a:t>
            </a:r>
            <a:endParaRPr lang="en-CA" sz="4400" dirty="0">
              <a:solidFill>
                <a:schemeClr val="bg1">
                  <a:lumMod val="50000"/>
                </a:schemeClr>
              </a:solidFill>
              <a:latin typeface="Bierstadt Display" panose="020B0604020202020204" pitchFamily="34" charset="0"/>
              <a:cs typeface="Raav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559FFA-D45C-26B8-85CC-0A0214F0D621}"/>
              </a:ext>
            </a:extLst>
          </p:cNvPr>
          <p:cNvSpPr/>
          <p:nvPr/>
        </p:nvSpPr>
        <p:spPr>
          <a:xfrm>
            <a:off x="954157" y="1600200"/>
            <a:ext cx="7583556" cy="556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802C5-05A6-008E-49FA-036623686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29" y="4259438"/>
            <a:ext cx="4482145" cy="1715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5D1DBF1-B4A6-E3D2-D54B-97B680D8A8DB}"/>
              </a:ext>
            </a:extLst>
          </p:cNvPr>
          <p:cNvSpPr/>
          <p:nvPr/>
        </p:nvSpPr>
        <p:spPr>
          <a:xfrm>
            <a:off x="5968959" y="2486025"/>
            <a:ext cx="834846" cy="47537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7C7353-AA7F-4F56-680E-8ADB7F0F4A32}"/>
              </a:ext>
            </a:extLst>
          </p:cNvPr>
          <p:cNvCxnSpPr>
            <a:cxnSpLocks/>
          </p:cNvCxnSpPr>
          <p:nvPr/>
        </p:nvCxnSpPr>
        <p:spPr>
          <a:xfrm>
            <a:off x="954157" y="1684269"/>
            <a:ext cx="65417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D6F7161-96AF-8727-80FD-13E7146B0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783" y="1024584"/>
            <a:ext cx="3665538" cy="5182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EFEA9-9406-EC29-3AAC-1D1795D66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129" y="2335641"/>
            <a:ext cx="4482145" cy="1034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846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BB90FA-DC50-5D87-5EB1-A1BAD59B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64" y="712983"/>
            <a:ext cx="8450085" cy="36875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Converting Categorical Values in Numerical Values</a:t>
            </a: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F76A25-9F8E-E794-A184-3400BAADB56F}"/>
              </a:ext>
            </a:extLst>
          </p:cNvPr>
          <p:cNvSpPr/>
          <p:nvPr/>
        </p:nvSpPr>
        <p:spPr>
          <a:xfrm>
            <a:off x="8209305" y="4067175"/>
            <a:ext cx="3363570" cy="685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E58655-6C7C-047C-2118-B1194041DC73}"/>
              </a:ext>
            </a:extLst>
          </p:cNvPr>
          <p:cNvCxnSpPr>
            <a:cxnSpLocks/>
          </p:cNvCxnSpPr>
          <p:nvPr/>
        </p:nvCxnSpPr>
        <p:spPr>
          <a:xfrm flipV="1">
            <a:off x="258417" y="4294754"/>
            <a:ext cx="11485908" cy="8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Repeat with solid fill">
            <a:extLst>
              <a:ext uri="{FF2B5EF4-FFF2-40B4-BE49-F238E27FC236}">
                <a16:creationId xmlns:a16="http://schemas.microsoft.com/office/drawing/2014/main" id="{375CBFF4-871F-31AB-EB22-99687BEAC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725" y="33432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65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30E85-93D7-7658-8C97-F276DD555F35}"/>
              </a:ext>
            </a:extLst>
          </p:cNvPr>
          <p:cNvSpPr/>
          <p:nvPr/>
        </p:nvSpPr>
        <p:spPr>
          <a:xfrm>
            <a:off x="1200732" y="2201881"/>
            <a:ext cx="9954947" cy="116736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Preparation: </a:t>
            </a:r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Attrition Flag</a:t>
            </a:r>
            <a:endParaRPr lang="en-CA" sz="4400" dirty="0">
              <a:solidFill>
                <a:schemeClr val="bg1">
                  <a:lumMod val="50000"/>
                </a:schemeClr>
              </a:solidFill>
              <a:latin typeface="Bierstadt Display" panose="020B0604020202020204" pitchFamily="34" charset="0"/>
              <a:cs typeface="Raav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81AD9-2AEE-A96B-F8E7-DEE330A12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32" y="3720717"/>
            <a:ext cx="4161258" cy="1703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E820C3-8EEE-ACBA-4F35-B19234320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37" y="3720717"/>
            <a:ext cx="4195041" cy="165926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6946A973-EF76-E635-B281-48E0C51B9C09}"/>
              </a:ext>
            </a:extLst>
          </p:cNvPr>
          <p:cNvSpPr/>
          <p:nvPr/>
        </p:nvSpPr>
        <p:spPr>
          <a:xfrm>
            <a:off x="5427306" y="4551207"/>
            <a:ext cx="1468015" cy="455011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F259D9-61DA-5E27-51A9-398410450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401" y="2208738"/>
            <a:ext cx="5286039" cy="11603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5A2A8B-0629-BBC1-F2A8-8EA84AE074B2}"/>
              </a:ext>
            </a:extLst>
          </p:cNvPr>
          <p:cNvSpPr txBox="1"/>
          <p:nvPr/>
        </p:nvSpPr>
        <p:spPr>
          <a:xfrm>
            <a:off x="5361998" y="4151996"/>
            <a:ext cx="180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Transformation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08E6F-DB23-E233-4A5D-209BC86FF2FE}"/>
              </a:ext>
            </a:extLst>
          </p:cNvPr>
          <p:cNvSpPr txBox="1"/>
          <p:nvPr/>
        </p:nvSpPr>
        <p:spPr>
          <a:xfrm>
            <a:off x="6718041" y="2460356"/>
            <a:ext cx="436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‘Existing Customer’     </a:t>
            </a:r>
            <a:r>
              <a:rPr lang="en-CA" dirty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r>
              <a:rPr lang="en-CA" dirty="0">
                <a:solidFill>
                  <a:srgbClr val="0070C0"/>
                </a:solidFill>
              </a:rPr>
              <a:t> Attrition_Flag: 0</a:t>
            </a:r>
          </a:p>
          <a:p>
            <a:r>
              <a:rPr lang="en-CA" dirty="0">
                <a:solidFill>
                  <a:srgbClr val="0070C0"/>
                </a:solidFill>
              </a:rPr>
              <a:t>‘Attrition Customer’     </a:t>
            </a:r>
            <a:r>
              <a:rPr lang="en-CA" dirty="0">
                <a:solidFill>
                  <a:srgbClr val="0070C0"/>
                </a:solidFill>
                <a:sym typeface="Wingdings" panose="05000000000000000000" pitchFamily="2" charset="2"/>
              </a:rPr>
              <a:t> </a:t>
            </a:r>
            <a:r>
              <a:rPr lang="en-CA" dirty="0">
                <a:solidFill>
                  <a:srgbClr val="0070C0"/>
                </a:solidFill>
              </a:rPr>
              <a:t>Attrition_Flag: 1</a:t>
            </a:r>
          </a:p>
        </p:txBody>
      </p:sp>
    </p:spTree>
    <p:extLst>
      <p:ext uri="{BB962C8B-B14F-4D97-AF65-F5344CB8AC3E}">
        <p14:creationId xmlns:p14="http://schemas.microsoft.com/office/powerpoint/2010/main" val="3124578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30E85-93D7-7658-8C97-F276DD555F35}"/>
              </a:ext>
            </a:extLst>
          </p:cNvPr>
          <p:cNvSpPr/>
          <p:nvPr/>
        </p:nvSpPr>
        <p:spPr>
          <a:xfrm>
            <a:off x="1200732" y="2261639"/>
            <a:ext cx="9954947" cy="116736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Preparation: </a:t>
            </a:r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Gender</a:t>
            </a:r>
            <a:endParaRPr lang="en-CA" sz="4400" dirty="0">
              <a:solidFill>
                <a:schemeClr val="bg1">
                  <a:lumMod val="50000"/>
                </a:schemeClr>
              </a:solidFill>
              <a:latin typeface="Bierstadt Display" panose="020B0604020202020204" pitchFamily="34" charset="0"/>
              <a:cs typeface="Raav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8FB4D-11A5-FCEC-2BF2-B84A301B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07" y="2322221"/>
            <a:ext cx="2932730" cy="1046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23725B-0D20-825D-FA0F-68540EA21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321" y="3836043"/>
            <a:ext cx="4260358" cy="16185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7B4FBE-4A76-FE52-C931-2A1DF2889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732" y="3570140"/>
            <a:ext cx="3834688" cy="1763149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DDDF5B6-B92B-4700-DEFE-514A0A0788BE}"/>
              </a:ext>
            </a:extLst>
          </p:cNvPr>
          <p:cNvSpPr/>
          <p:nvPr/>
        </p:nvSpPr>
        <p:spPr>
          <a:xfrm>
            <a:off x="5231363" y="4728488"/>
            <a:ext cx="1468015" cy="455011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89538E-8BB2-E551-6F25-097EC5138C4B}"/>
              </a:ext>
            </a:extLst>
          </p:cNvPr>
          <p:cNvSpPr txBox="1"/>
          <p:nvPr/>
        </p:nvSpPr>
        <p:spPr>
          <a:xfrm>
            <a:off x="5166055" y="4329277"/>
            <a:ext cx="180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Transformation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8DDD4A-1044-038D-E25C-AB1785A83F64}"/>
              </a:ext>
            </a:extLst>
          </p:cNvPr>
          <p:cNvSpPr txBox="1"/>
          <p:nvPr/>
        </p:nvSpPr>
        <p:spPr>
          <a:xfrm>
            <a:off x="8696325" y="2522152"/>
            <a:ext cx="229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M     </a:t>
            </a:r>
            <a:r>
              <a:rPr lang="en-CA" dirty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r>
              <a:rPr lang="en-CA" dirty="0">
                <a:solidFill>
                  <a:srgbClr val="0070C0"/>
                </a:solidFill>
              </a:rPr>
              <a:t> Gender: 1</a:t>
            </a:r>
          </a:p>
          <a:p>
            <a:r>
              <a:rPr lang="en-CA" dirty="0">
                <a:solidFill>
                  <a:srgbClr val="0070C0"/>
                </a:solidFill>
              </a:rPr>
              <a:t>F      </a:t>
            </a:r>
            <a:r>
              <a:rPr lang="en-CA" dirty="0">
                <a:solidFill>
                  <a:srgbClr val="0070C0"/>
                </a:solidFill>
                <a:sym typeface="Wingdings" panose="05000000000000000000" pitchFamily="2" charset="2"/>
              </a:rPr>
              <a:t> Gender: 0</a:t>
            </a:r>
            <a:endParaRPr lang="en-CA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174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1302-F2D9-6C0F-67ED-299A10D3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About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D20-A374-8775-5794-61CA03E15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90057"/>
            <a:ext cx="5694045" cy="1115971"/>
          </a:xfrm>
          <a:ln>
            <a:solidFill>
              <a:srgbClr val="0070C0"/>
            </a:solidFill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CA" sz="1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Filename: 	</a:t>
            </a:r>
            <a:r>
              <a:rPr lang="en-CA" sz="1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Creditcards.xlsx</a:t>
            </a:r>
          </a:p>
          <a:p>
            <a:pPr>
              <a:lnSpc>
                <a:spcPct val="100000"/>
              </a:lnSpc>
            </a:pPr>
            <a:r>
              <a:rPr lang="en-US" sz="1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Data:	</a:t>
            </a:r>
            <a:r>
              <a:rPr lang="en-US" sz="1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The attrition dataset has 10,127 observations with 22 variables. 	The Target column is Attrition_Flag which will determine 2 classes 	in the Classification model.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050" name="Picture 2" descr="Free Icon | Loupe">
            <a:extLst>
              <a:ext uri="{FF2B5EF4-FFF2-40B4-BE49-F238E27FC236}">
                <a16:creationId xmlns:a16="http://schemas.microsoft.com/office/drawing/2014/main" id="{229B9A49-3769-FBF1-8F2A-51E22E1BA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261443" y="954857"/>
            <a:ext cx="721188" cy="72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596D21-28A7-A475-927E-CD1F97250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446122"/>
            <a:ext cx="4431055" cy="433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0CDFD05-112E-E510-0011-FC473050F6B2}"/>
              </a:ext>
            </a:extLst>
          </p:cNvPr>
          <p:cNvSpPr/>
          <p:nvPr/>
        </p:nvSpPr>
        <p:spPr>
          <a:xfrm>
            <a:off x="5748338" y="3530672"/>
            <a:ext cx="1042986" cy="234609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B44E92-8969-F144-1581-9BB54F18BD8F}"/>
              </a:ext>
            </a:extLst>
          </p:cNvPr>
          <p:cNvSpPr txBox="1"/>
          <p:nvPr/>
        </p:nvSpPr>
        <p:spPr>
          <a:xfrm>
            <a:off x="6917545" y="1475990"/>
            <a:ext cx="43631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anose="020F0502020204030204" pitchFamily="34" charset="0"/>
              </a:rPr>
              <a:t>we can see the </a:t>
            </a:r>
            <a:r>
              <a:rPr lang="en-US" sz="2000" u="sng" dirty="0">
                <a:solidFill>
                  <a:srgbClr val="0070C0"/>
                </a:solidFill>
                <a:latin typeface="Calibri" panose="020F0502020204030204" pitchFamily="34" charset="0"/>
              </a:rPr>
              <a:t>data set structure.</a:t>
            </a:r>
            <a:endParaRPr lang="en-CA" sz="2000" u="sng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9FBB0-E26C-2E76-153F-138FEB629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79" y="3980597"/>
            <a:ext cx="5228876" cy="2249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CD5CE1-455F-5287-CE22-AC1F98AB2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509" y="1969876"/>
            <a:ext cx="4103211" cy="4266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9102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30E85-93D7-7658-8C97-F276DD555F35}"/>
              </a:ext>
            </a:extLst>
          </p:cNvPr>
          <p:cNvSpPr/>
          <p:nvPr/>
        </p:nvSpPr>
        <p:spPr>
          <a:xfrm>
            <a:off x="1200732" y="1985347"/>
            <a:ext cx="9954947" cy="193351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Preparation: </a:t>
            </a:r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Education Level</a:t>
            </a:r>
            <a:endParaRPr lang="en-CA" sz="4400" dirty="0">
              <a:solidFill>
                <a:schemeClr val="bg1">
                  <a:lumMod val="50000"/>
                </a:schemeClr>
              </a:solidFill>
              <a:latin typeface="Bierstadt Display" panose="020B0604020202020204" pitchFamily="34" charset="0"/>
              <a:cs typeface="Raavi" panose="020B0502040204020203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946A973-EF76-E635-B281-48E0C51B9C09}"/>
              </a:ext>
            </a:extLst>
          </p:cNvPr>
          <p:cNvSpPr/>
          <p:nvPr/>
        </p:nvSpPr>
        <p:spPr>
          <a:xfrm>
            <a:off x="5427306" y="4551207"/>
            <a:ext cx="1468015" cy="455011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5A2A8B-0629-BBC1-F2A8-8EA84AE074B2}"/>
              </a:ext>
            </a:extLst>
          </p:cNvPr>
          <p:cNvSpPr txBox="1"/>
          <p:nvPr/>
        </p:nvSpPr>
        <p:spPr>
          <a:xfrm>
            <a:off x="5361998" y="4151996"/>
            <a:ext cx="180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Transformation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08E6F-DB23-E233-4A5D-209BC86FF2FE}"/>
              </a:ext>
            </a:extLst>
          </p:cNvPr>
          <p:cNvSpPr txBox="1"/>
          <p:nvPr/>
        </p:nvSpPr>
        <p:spPr>
          <a:xfrm>
            <a:off x="7339517" y="2013774"/>
            <a:ext cx="38846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70C0"/>
                </a:solidFill>
              </a:rPr>
              <a:t> “unknown”         </a:t>
            </a:r>
            <a:r>
              <a:rPr lang="en-CA" sz="1600" dirty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r>
              <a:rPr lang="en-CA" sz="1600" dirty="0">
                <a:solidFill>
                  <a:srgbClr val="0070C0"/>
                </a:solidFill>
              </a:rPr>
              <a:t> Education_Level: 0</a:t>
            </a:r>
          </a:p>
          <a:p>
            <a:r>
              <a:rPr lang="en-CA" sz="1600" dirty="0">
                <a:solidFill>
                  <a:srgbClr val="0070C0"/>
                </a:solidFill>
              </a:rPr>
              <a:t> “uneducated”    </a:t>
            </a:r>
            <a:r>
              <a:rPr lang="en-CA" sz="1600" dirty="0">
                <a:solidFill>
                  <a:srgbClr val="0070C0"/>
                </a:solidFill>
                <a:sym typeface="Wingdings" panose="05000000000000000000" pitchFamily="2" charset="2"/>
              </a:rPr>
              <a:t> </a:t>
            </a:r>
            <a:r>
              <a:rPr lang="en-CA" sz="1600" dirty="0">
                <a:solidFill>
                  <a:srgbClr val="0070C0"/>
                </a:solidFill>
              </a:rPr>
              <a:t>Education_Level: 1</a:t>
            </a:r>
          </a:p>
          <a:p>
            <a:r>
              <a:rPr lang="en-CA" sz="1600" dirty="0">
                <a:solidFill>
                  <a:srgbClr val="0070C0"/>
                </a:solidFill>
              </a:rPr>
              <a:t> “high school”     </a:t>
            </a:r>
            <a:r>
              <a:rPr lang="en-CA" sz="1600" dirty="0">
                <a:solidFill>
                  <a:srgbClr val="0070C0"/>
                </a:solidFill>
                <a:sym typeface="Wingdings" panose="05000000000000000000" pitchFamily="2" charset="2"/>
              </a:rPr>
              <a:t> </a:t>
            </a:r>
            <a:r>
              <a:rPr lang="en-CA" sz="1600" dirty="0">
                <a:solidFill>
                  <a:srgbClr val="0070C0"/>
                </a:solidFill>
              </a:rPr>
              <a:t>Education_Level: 2</a:t>
            </a:r>
          </a:p>
          <a:p>
            <a:r>
              <a:rPr lang="en-CA" sz="1600" dirty="0">
                <a:solidFill>
                  <a:srgbClr val="0070C0"/>
                </a:solidFill>
              </a:rPr>
              <a:t> “college”            </a:t>
            </a:r>
            <a:r>
              <a:rPr lang="en-CA" sz="1600" dirty="0">
                <a:solidFill>
                  <a:srgbClr val="0070C0"/>
                </a:solidFill>
                <a:sym typeface="Wingdings" panose="05000000000000000000" pitchFamily="2" charset="2"/>
              </a:rPr>
              <a:t> </a:t>
            </a:r>
            <a:r>
              <a:rPr lang="en-CA" sz="1600" dirty="0">
                <a:solidFill>
                  <a:srgbClr val="0070C0"/>
                </a:solidFill>
              </a:rPr>
              <a:t>Education_Level: 3</a:t>
            </a:r>
          </a:p>
          <a:p>
            <a:r>
              <a:rPr lang="en-CA" sz="1600" dirty="0">
                <a:solidFill>
                  <a:srgbClr val="0070C0"/>
                </a:solidFill>
              </a:rPr>
              <a:t> “graduate”         </a:t>
            </a:r>
            <a:r>
              <a:rPr lang="en-CA" sz="1600" dirty="0">
                <a:solidFill>
                  <a:srgbClr val="0070C0"/>
                </a:solidFill>
                <a:sym typeface="Wingdings" panose="05000000000000000000" pitchFamily="2" charset="2"/>
              </a:rPr>
              <a:t> </a:t>
            </a:r>
            <a:r>
              <a:rPr lang="en-CA" sz="1600" dirty="0">
                <a:solidFill>
                  <a:srgbClr val="0070C0"/>
                </a:solidFill>
              </a:rPr>
              <a:t>Education_Level: 4</a:t>
            </a:r>
          </a:p>
          <a:p>
            <a:r>
              <a:rPr lang="en-CA" sz="1600" dirty="0">
                <a:solidFill>
                  <a:srgbClr val="0070C0"/>
                </a:solidFill>
              </a:rPr>
              <a:t> “post-graduate” </a:t>
            </a:r>
            <a:r>
              <a:rPr lang="en-CA" sz="1600" dirty="0">
                <a:solidFill>
                  <a:srgbClr val="0070C0"/>
                </a:solidFill>
                <a:sym typeface="Wingdings" panose="05000000000000000000" pitchFamily="2" charset="2"/>
              </a:rPr>
              <a:t> </a:t>
            </a:r>
            <a:r>
              <a:rPr lang="en-CA" sz="1600" dirty="0">
                <a:solidFill>
                  <a:srgbClr val="0070C0"/>
                </a:solidFill>
              </a:rPr>
              <a:t>Education_Level: 5</a:t>
            </a:r>
          </a:p>
          <a:p>
            <a:r>
              <a:rPr lang="en-CA" sz="1600" dirty="0">
                <a:solidFill>
                  <a:srgbClr val="0070C0"/>
                </a:solidFill>
              </a:rPr>
              <a:t> “doctorate”        </a:t>
            </a:r>
            <a:r>
              <a:rPr lang="en-CA" sz="1600" dirty="0">
                <a:solidFill>
                  <a:srgbClr val="0070C0"/>
                </a:solidFill>
                <a:sym typeface="Wingdings" panose="05000000000000000000" pitchFamily="2" charset="2"/>
              </a:rPr>
              <a:t> </a:t>
            </a:r>
            <a:r>
              <a:rPr lang="en-CA" sz="1600" dirty="0">
                <a:solidFill>
                  <a:srgbClr val="0070C0"/>
                </a:solidFill>
              </a:rPr>
              <a:t>Education_Level: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A111EE-DE78-2CD2-1E06-7D7D331CB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98" y="4110353"/>
            <a:ext cx="3719605" cy="2106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E69654-A67A-552A-BE2F-1D74859CE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533" y="4066179"/>
            <a:ext cx="3719605" cy="2194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50612-50CA-776F-E5D4-876CBAFFE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198" y="2062431"/>
            <a:ext cx="3884627" cy="163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64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30E85-93D7-7658-8C97-F276DD555F35}"/>
              </a:ext>
            </a:extLst>
          </p:cNvPr>
          <p:cNvSpPr/>
          <p:nvPr/>
        </p:nvSpPr>
        <p:spPr>
          <a:xfrm>
            <a:off x="1221740" y="1949777"/>
            <a:ext cx="9954947" cy="202663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Preparation: </a:t>
            </a:r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Marital Status</a:t>
            </a:r>
            <a:endParaRPr lang="en-CA" sz="4400" dirty="0">
              <a:solidFill>
                <a:schemeClr val="bg1">
                  <a:lumMod val="50000"/>
                </a:schemeClr>
              </a:solidFill>
              <a:latin typeface="Bierstadt Display" panose="020B0604020202020204" pitchFamily="34" charset="0"/>
              <a:cs typeface="Raavi" panose="020B0502040204020203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946A973-EF76-E635-B281-48E0C51B9C09}"/>
              </a:ext>
            </a:extLst>
          </p:cNvPr>
          <p:cNvSpPr/>
          <p:nvPr/>
        </p:nvSpPr>
        <p:spPr>
          <a:xfrm>
            <a:off x="5444198" y="4906040"/>
            <a:ext cx="1468015" cy="455011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5A2A8B-0629-BBC1-F2A8-8EA84AE074B2}"/>
              </a:ext>
            </a:extLst>
          </p:cNvPr>
          <p:cNvSpPr txBox="1"/>
          <p:nvPr/>
        </p:nvSpPr>
        <p:spPr>
          <a:xfrm>
            <a:off x="5295343" y="4419619"/>
            <a:ext cx="180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Transformation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778EF1-BF2C-E48E-A625-2E8138252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33" y="4362708"/>
            <a:ext cx="3749758" cy="1541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6CF9FE-3546-0E60-D060-9FE66039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959" y="4362708"/>
            <a:ext cx="3833926" cy="1581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E53A1E-5E82-6E16-0754-7EDC596CAE42}"/>
              </a:ext>
            </a:extLst>
          </p:cNvPr>
          <p:cNvSpPr txBox="1"/>
          <p:nvPr/>
        </p:nvSpPr>
        <p:spPr>
          <a:xfrm>
            <a:off x="7604449" y="2228671"/>
            <a:ext cx="3523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“unknown”   </a:t>
            </a:r>
            <a:r>
              <a:rPr lang="en-CA" dirty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r>
              <a:rPr lang="en-CA" dirty="0">
                <a:solidFill>
                  <a:srgbClr val="0070C0"/>
                </a:solidFill>
              </a:rPr>
              <a:t> Marital_Status: 0</a:t>
            </a:r>
          </a:p>
          <a:p>
            <a:r>
              <a:rPr lang="en-CA" dirty="0">
                <a:solidFill>
                  <a:srgbClr val="0070C0"/>
                </a:solidFill>
              </a:rPr>
              <a:t>“single” 	     </a:t>
            </a:r>
            <a:r>
              <a:rPr lang="en-CA" dirty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r>
              <a:rPr lang="en-CA" dirty="0">
                <a:solidFill>
                  <a:srgbClr val="0070C0"/>
                </a:solidFill>
              </a:rPr>
              <a:t> Marital_Status: 1</a:t>
            </a:r>
          </a:p>
          <a:p>
            <a:r>
              <a:rPr lang="en-CA" dirty="0">
                <a:solidFill>
                  <a:srgbClr val="0070C0"/>
                </a:solidFill>
              </a:rPr>
              <a:t>“married”    </a:t>
            </a:r>
            <a:r>
              <a:rPr lang="en-CA" dirty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r>
              <a:rPr lang="en-CA" dirty="0">
                <a:solidFill>
                  <a:srgbClr val="0070C0"/>
                </a:solidFill>
              </a:rPr>
              <a:t> Marital_Status: 2</a:t>
            </a:r>
          </a:p>
          <a:p>
            <a:r>
              <a:rPr lang="en-CA" dirty="0">
                <a:solidFill>
                  <a:srgbClr val="0070C0"/>
                </a:solidFill>
              </a:rPr>
              <a:t>“divorced”   </a:t>
            </a:r>
            <a:r>
              <a:rPr lang="en-CA" dirty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r>
              <a:rPr lang="en-CA" dirty="0">
                <a:solidFill>
                  <a:srgbClr val="0070C0"/>
                </a:solidFill>
              </a:rPr>
              <a:t> Marital_Status: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214C6-2CA3-D152-85A4-A3480FD30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414" y="2100640"/>
            <a:ext cx="4747776" cy="172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04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30E85-93D7-7658-8C97-F276DD555F35}"/>
              </a:ext>
            </a:extLst>
          </p:cNvPr>
          <p:cNvSpPr/>
          <p:nvPr/>
        </p:nvSpPr>
        <p:spPr>
          <a:xfrm>
            <a:off x="1200733" y="1983630"/>
            <a:ext cx="9954947" cy="196321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Preparation: </a:t>
            </a:r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Income Category</a:t>
            </a:r>
            <a:endParaRPr lang="en-CA" sz="4400" dirty="0">
              <a:solidFill>
                <a:schemeClr val="bg1">
                  <a:lumMod val="50000"/>
                </a:schemeClr>
              </a:solidFill>
              <a:latin typeface="Bierstadt Display" panose="020B0604020202020204" pitchFamily="34" charset="0"/>
              <a:cs typeface="Raavi" panose="020B0502040204020203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946A973-EF76-E635-B281-48E0C51B9C09}"/>
              </a:ext>
            </a:extLst>
          </p:cNvPr>
          <p:cNvSpPr/>
          <p:nvPr/>
        </p:nvSpPr>
        <p:spPr>
          <a:xfrm>
            <a:off x="5274334" y="5051229"/>
            <a:ext cx="1468015" cy="455011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5A2A8B-0629-BBC1-F2A8-8EA84AE074B2}"/>
              </a:ext>
            </a:extLst>
          </p:cNvPr>
          <p:cNvSpPr txBox="1"/>
          <p:nvPr/>
        </p:nvSpPr>
        <p:spPr>
          <a:xfrm>
            <a:off x="5165283" y="4600323"/>
            <a:ext cx="180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Transformation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6A9262-7077-073B-4866-2DCB3F8DA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46" y="2028696"/>
            <a:ext cx="4778154" cy="1836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CEEA93-2642-212F-298B-B902867A9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32" y="4144423"/>
            <a:ext cx="3448929" cy="1919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3FFCCA-22AD-77B8-28B4-80D7B1C5A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971" y="4101051"/>
            <a:ext cx="3897709" cy="1963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553AB2-BCC2-9375-487E-F3806C46868E}"/>
              </a:ext>
            </a:extLst>
          </p:cNvPr>
          <p:cNvSpPr txBox="1"/>
          <p:nvPr/>
        </p:nvSpPr>
        <p:spPr>
          <a:xfrm>
            <a:off x="7183326" y="2180409"/>
            <a:ext cx="38977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70C0"/>
                </a:solidFill>
              </a:rPr>
              <a:t>“unknown”                </a:t>
            </a:r>
            <a:r>
              <a:rPr lang="en-CA" sz="1600" dirty="0">
                <a:solidFill>
                  <a:srgbClr val="0070C0"/>
                </a:solidFill>
                <a:sym typeface="Wingdings" panose="05000000000000000000" pitchFamily="2" charset="2"/>
              </a:rPr>
              <a:t>  </a:t>
            </a:r>
            <a:r>
              <a:rPr lang="en-CA" sz="1600" dirty="0">
                <a:solidFill>
                  <a:srgbClr val="0070C0"/>
                </a:solidFill>
              </a:rPr>
              <a:t> Income_flag: 0</a:t>
            </a:r>
          </a:p>
          <a:p>
            <a:r>
              <a:rPr lang="en-CA" sz="1600" dirty="0">
                <a:solidFill>
                  <a:srgbClr val="0070C0"/>
                </a:solidFill>
              </a:rPr>
              <a:t>“Less than $40K”     </a:t>
            </a:r>
            <a:r>
              <a:rPr lang="en-CA" sz="1600" dirty="0">
                <a:solidFill>
                  <a:srgbClr val="0070C0"/>
                </a:solidFill>
                <a:sym typeface="Wingdings" panose="05000000000000000000" pitchFamily="2" charset="2"/>
              </a:rPr>
              <a:t>  </a:t>
            </a:r>
            <a:r>
              <a:rPr lang="en-CA" sz="1600" dirty="0">
                <a:solidFill>
                  <a:srgbClr val="0070C0"/>
                </a:solidFill>
              </a:rPr>
              <a:t>Income_flag: 1</a:t>
            </a:r>
          </a:p>
          <a:p>
            <a:r>
              <a:rPr lang="en-CA" sz="1600" dirty="0">
                <a:solidFill>
                  <a:srgbClr val="0070C0"/>
                </a:solidFill>
              </a:rPr>
              <a:t>“$40K - $60K”         </a:t>
            </a:r>
            <a:r>
              <a:rPr lang="en-CA" sz="1600" dirty="0">
                <a:solidFill>
                  <a:srgbClr val="0070C0"/>
                </a:solidFill>
                <a:sym typeface="Wingdings" panose="05000000000000000000" pitchFamily="2" charset="2"/>
              </a:rPr>
              <a:t>   </a:t>
            </a:r>
            <a:r>
              <a:rPr lang="en-CA" sz="1600" dirty="0">
                <a:solidFill>
                  <a:srgbClr val="0070C0"/>
                </a:solidFill>
              </a:rPr>
              <a:t>Income_flag: 2</a:t>
            </a:r>
          </a:p>
          <a:p>
            <a:r>
              <a:rPr lang="en-CA" sz="1600" dirty="0">
                <a:solidFill>
                  <a:srgbClr val="0070C0"/>
                </a:solidFill>
              </a:rPr>
              <a:t>“$60K - $80K”         </a:t>
            </a:r>
            <a:r>
              <a:rPr lang="en-CA" sz="1600" dirty="0">
                <a:solidFill>
                  <a:srgbClr val="0070C0"/>
                </a:solidFill>
                <a:sym typeface="Wingdings" panose="05000000000000000000" pitchFamily="2" charset="2"/>
              </a:rPr>
              <a:t>   </a:t>
            </a:r>
            <a:r>
              <a:rPr lang="en-CA" sz="1600" dirty="0">
                <a:solidFill>
                  <a:srgbClr val="0070C0"/>
                </a:solidFill>
              </a:rPr>
              <a:t>Income_flag: 3</a:t>
            </a:r>
          </a:p>
          <a:p>
            <a:r>
              <a:rPr lang="en-CA" sz="1600" dirty="0">
                <a:solidFill>
                  <a:srgbClr val="0070C0"/>
                </a:solidFill>
              </a:rPr>
              <a:t>“$80K - $120K”      </a:t>
            </a:r>
            <a:r>
              <a:rPr lang="en-CA" sz="1600" dirty="0">
                <a:solidFill>
                  <a:srgbClr val="0070C0"/>
                </a:solidFill>
                <a:sym typeface="Wingdings" panose="05000000000000000000" pitchFamily="2" charset="2"/>
              </a:rPr>
              <a:t>   </a:t>
            </a:r>
            <a:r>
              <a:rPr lang="en-CA" sz="1600" dirty="0">
                <a:solidFill>
                  <a:srgbClr val="0070C0"/>
                </a:solidFill>
              </a:rPr>
              <a:t>Income_flag: 4</a:t>
            </a:r>
          </a:p>
          <a:p>
            <a:r>
              <a:rPr lang="en-CA" sz="1600" dirty="0">
                <a:solidFill>
                  <a:srgbClr val="0070C0"/>
                </a:solidFill>
              </a:rPr>
              <a:t>“$120K +”               </a:t>
            </a:r>
            <a:r>
              <a:rPr lang="en-CA" sz="1600" dirty="0">
                <a:solidFill>
                  <a:srgbClr val="0070C0"/>
                </a:solidFill>
                <a:sym typeface="Wingdings" panose="05000000000000000000" pitchFamily="2" charset="2"/>
              </a:rPr>
              <a:t>   </a:t>
            </a:r>
            <a:r>
              <a:rPr lang="en-CA" sz="1600" dirty="0">
                <a:solidFill>
                  <a:srgbClr val="0070C0"/>
                </a:solidFill>
              </a:rPr>
              <a:t>Income_flag: 5</a:t>
            </a:r>
          </a:p>
        </p:txBody>
      </p:sp>
    </p:spTree>
    <p:extLst>
      <p:ext uri="{BB962C8B-B14F-4D97-AF65-F5344CB8AC3E}">
        <p14:creationId xmlns:p14="http://schemas.microsoft.com/office/powerpoint/2010/main" val="126384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30E85-93D7-7658-8C97-F276DD555F35}"/>
              </a:ext>
            </a:extLst>
          </p:cNvPr>
          <p:cNvSpPr/>
          <p:nvPr/>
        </p:nvSpPr>
        <p:spPr>
          <a:xfrm>
            <a:off x="1200733" y="2009050"/>
            <a:ext cx="9954947" cy="190980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73B5BF-9D40-7F12-77D7-FE6E883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Data Preparation: </a:t>
            </a:r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Card Category</a:t>
            </a:r>
            <a:endParaRPr lang="en-CA" sz="4400" dirty="0">
              <a:solidFill>
                <a:schemeClr val="bg1">
                  <a:lumMod val="50000"/>
                </a:schemeClr>
              </a:solidFill>
              <a:latin typeface="Bierstadt Display" panose="020B0604020202020204" pitchFamily="34" charset="0"/>
              <a:cs typeface="Raavi" panose="020B0502040204020203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946A973-EF76-E635-B281-48E0C51B9C09}"/>
              </a:ext>
            </a:extLst>
          </p:cNvPr>
          <p:cNvSpPr/>
          <p:nvPr/>
        </p:nvSpPr>
        <p:spPr>
          <a:xfrm>
            <a:off x="5205532" y="5037630"/>
            <a:ext cx="1468015" cy="455011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5A2A8B-0629-BBC1-F2A8-8EA84AE074B2}"/>
              </a:ext>
            </a:extLst>
          </p:cNvPr>
          <p:cNvSpPr txBox="1"/>
          <p:nvPr/>
        </p:nvSpPr>
        <p:spPr>
          <a:xfrm>
            <a:off x="5117519" y="4567736"/>
            <a:ext cx="180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Transformation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0E0F45-F8B4-FCBF-7A40-C6934932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39" y="4449327"/>
            <a:ext cx="3400447" cy="1628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9C23EE-4EA2-B88A-5A89-1EA74604574F}"/>
              </a:ext>
            </a:extLst>
          </p:cNvPr>
          <p:cNvSpPr txBox="1"/>
          <p:nvPr/>
        </p:nvSpPr>
        <p:spPr>
          <a:xfrm>
            <a:off x="7389648" y="2315303"/>
            <a:ext cx="3523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“Blue”        </a:t>
            </a:r>
            <a:r>
              <a:rPr lang="en-CA" dirty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r>
              <a:rPr lang="en-CA" dirty="0">
                <a:solidFill>
                  <a:srgbClr val="0070C0"/>
                </a:solidFill>
              </a:rPr>
              <a:t> Card_Category: 1</a:t>
            </a:r>
          </a:p>
          <a:p>
            <a:r>
              <a:rPr lang="en-CA" dirty="0">
                <a:solidFill>
                  <a:srgbClr val="0070C0"/>
                </a:solidFill>
              </a:rPr>
              <a:t>“Silver” 	   </a:t>
            </a:r>
            <a:r>
              <a:rPr lang="en-CA" dirty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r>
              <a:rPr lang="en-CA" dirty="0">
                <a:solidFill>
                  <a:srgbClr val="0070C0"/>
                </a:solidFill>
              </a:rPr>
              <a:t> Card_Category: 2</a:t>
            </a:r>
          </a:p>
          <a:p>
            <a:r>
              <a:rPr lang="en-CA" dirty="0">
                <a:solidFill>
                  <a:srgbClr val="0070C0"/>
                </a:solidFill>
              </a:rPr>
              <a:t>“Gold”        </a:t>
            </a:r>
            <a:r>
              <a:rPr lang="en-CA" dirty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r>
              <a:rPr lang="en-CA" dirty="0">
                <a:solidFill>
                  <a:srgbClr val="0070C0"/>
                </a:solidFill>
              </a:rPr>
              <a:t> Card_Category: 3</a:t>
            </a:r>
          </a:p>
          <a:p>
            <a:r>
              <a:rPr lang="en-CA" dirty="0">
                <a:solidFill>
                  <a:srgbClr val="0070C0"/>
                </a:solidFill>
              </a:rPr>
              <a:t>“Platinum” </a:t>
            </a:r>
            <a:r>
              <a:rPr lang="en-CA" dirty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r>
              <a:rPr lang="en-CA" dirty="0">
                <a:solidFill>
                  <a:srgbClr val="0070C0"/>
                </a:solidFill>
              </a:rPr>
              <a:t> Card_Category: 4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A3B7B7F-0473-D21E-C41B-928795285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916" y="2042707"/>
            <a:ext cx="4660624" cy="17455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76B83A-1720-D563-B3E3-95AB6B303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365" y="4449327"/>
            <a:ext cx="3836705" cy="1575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622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BB90FA-DC50-5D87-5EB1-A1BAD59B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65" y="-2085081"/>
            <a:ext cx="5525910" cy="36875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Identifying Outliers</a:t>
            </a: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F76A25-9F8E-E794-A184-3400BAADB56F}"/>
              </a:ext>
            </a:extLst>
          </p:cNvPr>
          <p:cNvSpPr/>
          <p:nvPr/>
        </p:nvSpPr>
        <p:spPr>
          <a:xfrm>
            <a:off x="8209305" y="4067175"/>
            <a:ext cx="3363570" cy="685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E58655-6C7C-047C-2118-B1194041DC73}"/>
              </a:ext>
            </a:extLst>
          </p:cNvPr>
          <p:cNvCxnSpPr>
            <a:cxnSpLocks/>
          </p:cNvCxnSpPr>
          <p:nvPr/>
        </p:nvCxnSpPr>
        <p:spPr>
          <a:xfrm flipV="1">
            <a:off x="258417" y="1466728"/>
            <a:ext cx="11485908" cy="8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Zoom in with solid fill">
            <a:extLst>
              <a:ext uri="{FF2B5EF4-FFF2-40B4-BE49-F238E27FC236}">
                <a16:creationId xmlns:a16="http://schemas.microsoft.com/office/drawing/2014/main" id="{F0B0036E-57BD-80A2-8CEE-902BA74D4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1090" y="545195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A5FC2E-FC0C-D5A9-632A-58844951AB32}"/>
              </a:ext>
            </a:extLst>
          </p:cNvPr>
          <p:cNvSpPr txBox="1"/>
          <p:nvPr/>
        </p:nvSpPr>
        <p:spPr>
          <a:xfrm>
            <a:off x="258417" y="1556863"/>
            <a:ext cx="1123226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For each numeric variable, we applied the Standard Deviation Method to identify outliers.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Based on the results and the business knowledge, we removed outliers for the “Credit Limit” variable. For the dataset Credit Limit shouldn’t exceed $25,000, based on the company policy.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For the other numeric variables, </a:t>
            </a:r>
            <a:r>
              <a:rPr lang="en-CA" b="1" dirty="0"/>
              <a:t>we concluded that outliers are in line with the business rules and customer behaviour (Average Utilization Rate, Months on Books, </a:t>
            </a:r>
            <a:r>
              <a:rPr lang="en-CA" b="1" dirty="0" err="1"/>
              <a:t>etc</a:t>
            </a:r>
            <a:r>
              <a:rPr lang="en-CA" b="1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Bellow is an example of the code used. In the following slides, will show the outlier analysis for each variable.</a:t>
            </a:r>
            <a:endParaRPr lang="en-CA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2F99E-E346-104C-1CE8-1369423F4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32" y="3362202"/>
            <a:ext cx="7712108" cy="278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9363139-F42F-66EC-CDE7-0F10859052AF}"/>
              </a:ext>
            </a:extLst>
          </p:cNvPr>
          <p:cNvSpPr/>
          <p:nvPr/>
        </p:nvSpPr>
        <p:spPr>
          <a:xfrm>
            <a:off x="1128808" y="3528255"/>
            <a:ext cx="1296957" cy="2705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3394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1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2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C6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15D7E-96CE-AD16-3485-78077513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Outliers for Customer Age (Result)</a:t>
            </a:r>
          </a:p>
        </p:txBody>
      </p:sp>
      <p:cxnSp>
        <p:nvCxnSpPr>
          <p:cNvPr id="47" name="Straight Connector 2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7BC716-4BF5-D26B-7E56-F6B6BC70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00" y="287577"/>
            <a:ext cx="4129543" cy="3141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90F8C6-B7A9-C9E5-EF2B-BE7F4D159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22" y="4233604"/>
            <a:ext cx="3624993" cy="1038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82EFD2-2376-2089-A863-B8680F501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861" y="3663649"/>
            <a:ext cx="4044728" cy="303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64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1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2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C6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15D7E-96CE-AD16-3485-78077513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Outliers for dependent count(Avg. Utilization Ratio)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47" name="Straight Connector 2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82573DE-A33E-CADC-5A08-DB54F38D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988" y="153121"/>
            <a:ext cx="4160987" cy="3126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3AF221-60D1-4697-5D9F-721B246AE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1" y="4428978"/>
            <a:ext cx="3469121" cy="10456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738931-4423-0303-6A1F-5E59BFE76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908" y="3426963"/>
            <a:ext cx="4374256" cy="329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66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1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2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C6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15D7E-96CE-AD16-3485-78077513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Outliers for Months on Books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47" name="Straight Connector 2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B5C8AD3-5592-3B86-A52D-44BFA7B09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35" y="4314308"/>
            <a:ext cx="3268040" cy="995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EA2353-0FD6-C7BA-5069-A20DEEE3B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163" y="170159"/>
            <a:ext cx="4397412" cy="3341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09342D-F682-D26C-7A31-1466D9D16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275" y="3594691"/>
            <a:ext cx="3995526" cy="303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9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1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2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C6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15D7E-96CE-AD16-3485-78077513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Outliers for Total Relationship Count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47" name="Straight Connector 2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DE7C592-84F3-9E23-8073-3E3B119E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14" y="4539230"/>
            <a:ext cx="4059956" cy="985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6245AD-807F-1C75-7F9E-843C19D4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710" y="102171"/>
            <a:ext cx="4503507" cy="34006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14E974-79BE-B814-D360-CE8F5E8C7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024" y="3663649"/>
            <a:ext cx="3943589" cy="299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46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1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2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C6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15D7E-96CE-AD16-3485-78077513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>
                <a:solidFill>
                  <a:schemeClr val="bg1"/>
                </a:solidFill>
              </a:rPr>
              <a:t>Outliers for Months inactive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(Total12 months)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47" name="Straight Connector 2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1C7B382-6983-CE7C-48B6-FA6DC4490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16" y="4432004"/>
            <a:ext cx="3476816" cy="899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15A679-7133-648A-E0DD-A3010411C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544" y="232497"/>
            <a:ext cx="4195052" cy="3196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D49776-67A1-04A0-5A93-1B70FED91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908" y="3400425"/>
            <a:ext cx="4487316" cy="340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71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FBB90FA-DC50-5D87-5EB1-A1BAD59B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Numerical Variables</a:t>
            </a:r>
            <a:endParaRPr lang="en-CA" sz="4400" dirty="0">
              <a:solidFill>
                <a:schemeClr val="bg1">
                  <a:lumMod val="50000"/>
                </a:schemeClr>
              </a:solidFill>
              <a:latin typeface="Bierstadt Display" panose="020B0604020202020204" pitchFamily="34" charset="0"/>
              <a:cs typeface="Raav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3C6B72-595C-FEDB-56C0-2FB601F3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22025"/>
            <a:ext cx="7627620" cy="3925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2302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1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2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C6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15D7E-96CE-AD16-3485-78077513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Outliers for Credit Limit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47" name="Straight Connector 2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D1FB5D3-03C8-2EB6-7BE0-6807E271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30" y="4635612"/>
            <a:ext cx="2827120" cy="102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8145A5-03B7-D875-0E65-2F04841E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892" y="229112"/>
            <a:ext cx="4475033" cy="3350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2A3874-2608-B409-EB7B-68D6F3A31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804" y="3579307"/>
            <a:ext cx="4188582" cy="312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7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1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2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C6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15D7E-96CE-AD16-3485-78077513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Outliers for Total Revolving Balance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47" name="Straight Connector 2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BB1E156-6875-88EE-3069-9BB1C56AE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9" y="4469021"/>
            <a:ext cx="3659245" cy="1061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AA4BEE-1FBE-8F01-B093-12AE10D95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361" y="284949"/>
            <a:ext cx="4284814" cy="3226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93CB95-7754-36A6-7DB9-F2800C5AF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658" y="3663649"/>
            <a:ext cx="4088170" cy="30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67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1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2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C6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15D7E-96CE-AD16-3485-78077513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Outliers for Average Open to Buy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47" name="Straight Connector 2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C976D56-462B-83B1-A712-72D1910B1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63" y="4465295"/>
            <a:ext cx="3383280" cy="1124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AD9BC-91EF-7914-1615-06C4C0AC6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022" y="168997"/>
            <a:ext cx="4641314" cy="3512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F7A391-AA44-C324-5DFA-9B5908643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800" y="3761925"/>
            <a:ext cx="4049137" cy="30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76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1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2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C6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15D7E-96CE-AD16-3485-78077513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Outliers for Total Transaction Amount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47" name="Straight Connector 2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26965B6-E0C1-4C5E-A21F-514A301A3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2" y="4540274"/>
            <a:ext cx="3096170" cy="1051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DD538-3893-EACF-206C-F829C7853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142" y="51109"/>
            <a:ext cx="4729909" cy="3591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4E5BA1-6A32-2E99-CE44-C0BAEEA80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486" y="3914592"/>
            <a:ext cx="3726491" cy="28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301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1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2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C6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15D7E-96CE-AD16-3485-78077513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01" y="640080"/>
            <a:ext cx="3659246" cy="28626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Outliers for Total Amount Change(Q1-Q4)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47" name="Straight Connector 2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D1F1E49-48AC-2391-FB75-0E01AD508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92" y="4361083"/>
            <a:ext cx="3812290" cy="1095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108D1C-6B03-2FF2-D608-93EE1757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400" y="191930"/>
            <a:ext cx="3923726" cy="2975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0607AF-B0C6-C1BD-4524-D1968C501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269" y="3268797"/>
            <a:ext cx="4444275" cy="336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024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1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2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C6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15D7E-96CE-AD16-3485-78077513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Outliers for Total Transaction Cut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47" name="Straight Connector 2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5FCE3AC-6A65-E1DD-06E9-FD17BC35E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2" y="4388907"/>
            <a:ext cx="3498829" cy="10399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AEE415-6735-F3D1-996A-70A35B06E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588" y="123691"/>
            <a:ext cx="4356914" cy="3269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3C5E68-179A-B5E0-2834-FCF5EC4CE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568" y="3429000"/>
            <a:ext cx="4432396" cy="336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0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1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2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C6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15D7E-96CE-AD16-3485-78077513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Outliers for Total Cut Change(Q1-Q4)  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47" name="Straight Connector 2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50CA0BE-6D5A-9529-64A1-8B3B01B9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9" y="4474741"/>
            <a:ext cx="3659246" cy="984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33E08F-AD38-FD9A-4401-5A0E09E84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644" y="138788"/>
            <a:ext cx="4327931" cy="32929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F23475-7880-67E1-0555-CCD2A29F6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893" y="3640371"/>
            <a:ext cx="4222433" cy="321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86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1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2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C6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15D7E-96CE-AD16-3485-78077513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Outliers for Average Utilization Ratio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47" name="Straight Connector 2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B8CB0F4-F633-3F4A-921A-0331D3E13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9" y="4532653"/>
            <a:ext cx="3795780" cy="1057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744F8C-D21F-6AD3-265F-2ECD14E74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969" y="219959"/>
            <a:ext cx="4205149" cy="3234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420325-2CDF-B3A0-EC2E-18DED437D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881" y="3615258"/>
            <a:ext cx="3833250" cy="28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77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BB90FA-DC50-5D87-5EB1-A1BAD59B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65" y="712983"/>
            <a:ext cx="5525910" cy="36875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Transformations</a:t>
            </a: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F76A25-9F8E-E794-A184-3400BAADB56F}"/>
              </a:ext>
            </a:extLst>
          </p:cNvPr>
          <p:cNvSpPr/>
          <p:nvPr/>
        </p:nvSpPr>
        <p:spPr>
          <a:xfrm>
            <a:off x="8209305" y="4067175"/>
            <a:ext cx="3363570" cy="685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E58655-6C7C-047C-2118-B1194041DC73}"/>
              </a:ext>
            </a:extLst>
          </p:cNvPr>
          <p:cNvCxnSpPr>
            <a:cxnSpLocks/>
          </p:cNvCxnSpPr>
          <p:nvPr/>
        </p:nvCxnSpPr>
        <p:spPr>
          <a:xfrm flipV="1">
            <a:off x="258417" y="4294754"/>
            <a:ext cx="11485908" cy="8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Repeat with solid fill">
            <a:extLst>
              <a:ext uri="{FF2B5EF4-FFF2-40B4-BE49-F238E27FC236}">
                <a16:creationId xmlns:a16="http://schemas.microsoft.com/office/drawing/2014/main" id="{375CBFF4-871F-31AB-EB22-99687BEAC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725" y="33432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55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A51E6-4861-9898-F240-80C28CC00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55" y="1090680"/>
            <a:ext cx="10058400" cy="454024"/>
          </a:xfrm>
        </p:spPr>
        <p:txBody>
          <a:bodyPr/>
          <a:lstStyle/>
          <a:p>
            <a:r>
              <a:rPr lang="en-CA" dirty="0"/>
              <a:t>This is the information Before and After removing outliers.</a:t>
            </a:r>
          </a:p>
          <a:p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FFF046-EB74-CB11-4FF8-4373A9AB0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812" y="271725"/>
            <a:ext cx="2404161" cy="2091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51573B8-B08D-D8DB-D64C-766687816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01485"/>
            <a:ext cx="7141844" cy="7524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</a:br>
            <a:br>
              <a:rPr lang="en-US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</a:br>
            <a:r>
              <a:rPr lang="en-US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Removing  Outliers: </a:t>
            </a:r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Credit Limit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5F8294-557A-365D-F095-12F1127BD759}"/>
              </a:ext>
            </a:extLst>
          </p:cNvPr>
          <p:cNvSpPr txBox="1"/>
          <p:nvPr/>
        </p:nvSpPr>
        <p:spPr>
          <a:xfrm>
            <a:off x="11202661" y="48855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Before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33AC16-95B7-F7F6-0AFC-67C392816EDD}"/>
              </a:ext>
            </a:extLst>
          </p:cNvPr>
          <p:cNvSpPr txBox="1"/>
          <p:nvPr/>
        </p:nvSpPr>
        <p:spPr>
          <a:xfrm>
            <a:off x="11286931" y="1640795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After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2C432E-3853-1333-C8A8-FEC7C34D7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018" y="2010127"/>
            <a:ext cx="4127224" cy="31574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269231-2FB1-BD6C-6ED6-A35D1FF2212F}"/>
              </a:ext>
            </a:extLst>
          </p:cNvPr>
          <p:cNvSpPr txBox="1"/>
          <p:nvPr/>
        </p:nvSpPr>
        <p:spPr>
          <a:xfrm>
            <a:off x="1266569" y="2074001"/>
            <a:ext cx="2173913" cy="39703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This population is skewed to the right where mean is $5,929.41.</a:t>
            </a:r>
          </a:p>
          <a:p>
            <a:r>
              <a:rPr lang="en-CA" dirty="0"/>
              <a:t>After the removal of outliers (133) we observed there are new outliers. This is due to the profile of credit limits in this particular portfolio, where most % of credit limits are less than $10,000.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77DE1FD-0F07-81A4-BC02-A111BBCAE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67" y="3003260"/>
            <a:ext cx="4142018" cy="315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84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C21D05-1DEB-4D6E-9951-80D5A2605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3100787"/>
            <a:ext cx="8999220" cy="1775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FBB90FA-DC50-5D87-5EB1-A1BAD59B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Categorical Variables</a:t>
            </a:r>
            <a:endParaRPr lang="en-CA" sz="4400" dirty="0">
              <a:solidFill>
                <a:schemeClr val="bg1">
                  <a:lumMod val="50000"/>
                </a:schemeClr>
              </a:solidFill>
              <a:latin typeface="Bierstadt Display" panose="020B0604020202020204" pitchFamily="34" charset="0"/>
              <a:cs typeface="Raav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274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51573B8-B08D-D8DB-D64C-766687816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15885"/>
            <a:ext cx="7141844" cy="7524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</a:br>
            <a:br>
              <a:rPr lang="en-US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</a:br>
            <a:r>
              <a:rPr lang="en-US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Final Recommendations</a:t>
            </a:r>
            <a:endParaRPr lang="en-US" sz="4800" dirty="0">
              <a:solidFill>
                <a:schemeClr val="bg1">
                  <a:lumMod val="50000"/>
                </a:schemeClr>
              </a:solidFill>
              <a:latin typeface="Bierstadt Display" panose="020B0604020202020204" pitchFamily="34" charset="0"/>
              <a:cs typeface="Raav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2E52F-5018-F48C-592F-2E8C946EB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796067"/>
            <a:ext cx="7523395" cy="23871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A37C5D-1EBB-F91D-3B3F-2AFA8B7054E4}"/>
              </a:ext>
            </a:extLst>
          </p:cNvPr>
          <p:cNvSpPr txBox="1"/>
          <p:nvPr/>
        </p:nvSpPr>
        <p:spPr>
          <a:xfrm>
            <a:off x="8743949" y="4736665"/>
            <a:ext cx="28479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70C0"/>
                </a:solidFill>
              </a:rPr>
              <a:t> </a:t>
            </a:r>
            <a:r>
              <a:rPr lang="en-CA" sz="1200" dirty="0">
                <a:solidFill>
                  <a:srgbClr val="0070C0"/>
                </a:solidFill>
              </a:rPr>
              <a:t>“unknown”         </a:t>
            </a:r>
            <a:r>
              <a:rPr lang="en-CA" sz="1200" dirty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r>
              <a:rPr lang="en-CA" sz="1200" dirty="0">
                <a:solidFill>
                  <a:srgbClr val="0070C0"/>
                </a:solidFill>
              </a:rPr>
              <a:t> Education_Level: 0</a:t>
            </a:r>
          </a:p>
          <a:p>
            <a:r>
              <a:rPr lang="en-CA" sz="1200" dirty="0">
                <a:solidFill>
                  <a:srgbClr val="0070C0"/>
                </a:solidFill>
              </a:rPr>
              <a:t> “uneducated”    </a:t>
            </a:r>
            <a:r>
              <a:rPr lang="en-CA" sz="1200" dirty="0">
                <a:solidFill>
                  <a:srgbClr val="0070C0"/>
                </a:solidFill>
                <a:sym typeface="Wingdings" panose="05000000000000000000" pitchFamily="2" charset="2"/>
              </a:rPr>
              <a:t> </a:t>
            </a:r>
            <a:r>
              <a:rPr lang="en-CA" sz="1200" dirty="0">
                <a:solidFill>
                  <a:srgbClr val="0070C0"/>
                </a:solidFill>
              </a:rPr>
              <a:t>Education_Level: 1</a:t>
            </a:r>
          </a:p>
          <a:p>
            <a:r>
              <a:rPr lang="en-CA" sz="1200" dirty="0">
                <a:solidFill>
                  <a:srgbClr val="0070C0"/>
                </a:solidFill>
              </a:rPr>
              <a:t> “high school”     </a:t>
            </a:r>
            <a:r>
              <a:rPr lang="en-CA" sz="1200" dirty="0">
                <a:solidFill>
                  <a:srgbClr val="0070C0"/>
                </a:solidFill>
                <a:sym typeface="Wingdings" panose="05000000000000000000" pitchFamily="2" charset="2"/>
              </a:rPr>
              <a:t> </a:t>
            </a:r>
            <a:r>
              <a:rPr lang="en-CA" sz="1200" dirty="0">
                <a:solidFill>
                  <a:srgbClr val="0070C0"/>
                </a:solidFill>
              </a:rPr>
              <a:t>Education_Level: 2</a:t>
            </a:r>
          </a:p>
          <a:p>
            <a:r>
              <a:rPr lang="en-CA" sz="1200" dirty="0">
                <a:solidFill>
                  <a:srgbClr val="0070C0"/>
                </a:solidFill>
              </a:rPr>
              <a:t> “college”            </a:t>
            </a:r>
            <a:r>
              <a:rPr lang="en-CA" sz="1200" dirty="0">
                <a:solidFill>
                  <a:srgbClr val="0070C0"/>
                </a:solidFill>
                <a:sym typeface="Wingdings" panose="05000000000000000000" pitchFamily="2" charset="2"/>
              </a:rPr>
              <a:t> </a:t>
            </a:r>
            <a:r>
              <a:rPr lang="en-CA" sz="1200" dirty="0">
                <a:solidFill>
                  <a:srgbClr val="0070C0"/>
                </a:solidFill>
              </a:rPr>
              <a:t>Education_Level: 3</a:t>
            </a:r>
          </a:p>
          <a:p>
            <a:r>
              <a:rPr lang="en-CA" sz="1200" dirty="0">
                <a:solidFill>
                  <a:srgbClr val="0070C0"/>
                </a:solidFill>
              </a:rPr>
              <a:t> “graduate”         </a:t>
            </a:r>
            <a:r>
              <a:rPr lang="en-CA" sz="1200" dirty="0">
                <a:solidFill>
                  <a:srgbClr val="0070C0"/>
                </a:solidFill>
                <a:sym typeface="Wingdings" panose="05000000000000000000" pitchFamily="2" charset="2"/>
              </a:rPr>
              <a:t> </a:t>
            </a:r>
            <a:r>
              <a:rPr lang="en-CA" sz="1200" dirty="0">
                <a:solidFill>
                  <a:srgbClr val="0070C0"/>
                </a:solidFill>
              </a:rPr>
              <a:t>Education_Level: 4</a:t>
            </a:r>
          </a:p>
          <a:p>
            <a:r>
              <a:rPr lang="en-CA" sz="1200" dirty="0">
                <a:solidFill>
                  <a:srgbClr val="0070C0"/>
                </a:solidFill>
              </a:rPr>
              <a:t> “post-graduate” </a:t>
            </a:r>
            <a:r>
              <a:rPr lang="en-CA" sz="1200" dirty="0">
                <a:solidFill>
                  <a:srgbClr val="0070C0"/>
                </a:solidFill>
                <a:sym typeface="Wingdings" panose="05000000000000000000" pitchFamily="2" charset="2"/>
              </a:rPr>
              <a:t> </a:t>
            </a:r>
            <a:r>
              <a:rPr lang="en-CA" sz="1200" dirty="0">
                <a:solidFill>
                  <a:srgbClr val="0070C0"/>
                </a:solidFill>
              </a:rPr>
              <a:t>Education_Level: 5</a:t>
            </a:r>
          </a:p>
          <a:p>
            <a:r>
              <a:rPr lang="en-CA" sz="1200" dirty="0">
                <a:solidFill>
                  <a:srgbClr val="0070C0"/>
                </a:solidFill>
              </a:rPr>
              <a:t> “doctorate”        </a:t>
            </a:r>
            <a:r>
              <a:rPr lang="en-CA" sz="1200" dirty="0">
                <a:solidFill>
                  <a:srgbClr val="0070C0"/>
                </a:solidFill>
                <a:sym typeface="Wingdings" panose="05000000000000000000" pitchFamily="2" charset="2"/>
              </a:rPr>
              <a:t> </a:t>
            </a:r>
            <a:r>
              <a:rPr lang="en-CA" sz="1200" dirty="0">
                <a:solidFill>
                  <a:srgbClr val="0070C0"/>
                </a:solidFill>
              </a:rPr>
              <a:t>Education_Level: 6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7D5F79A-3E69-6ED2-AC00-B8243CD84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2291035"/>
            <a:ext cx="10285095" cy="1082356"/>
          </a:xfrm>
          <a:prstGeom prst="rect">
            <a:avLst/>
          </a:prstGeom>
          <a:solidFill>
            <a:srgbClr val="F8F9F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Based on the final analysis of the dataset, Marketing should focus its retention campaigns on customers with "high school" and "graduate" education level that account for 48% of churn. Additionally, the updating of the data referring to the “unknown” level of education should be updated with correct information in order to have better information, since this represents 18%.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03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1F5483-2E02-6FBF-51AA-EC55B8F86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765004"/>
            <a:ext cx="10058400" cy="294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FF1302-F2D9-6C0F-67ED-299A10D3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Sample Data</a:t>
            </a:r>
            <a:endParaRPr lang="en-CA" sz="4400" dirty="0">
              <a:solidFill>
                <a:schemeClr val="bg1">
                  <a:lumMod val="50000"/>
                </a:schemeClr>
              </a:solidFill>
              <a:latin typeface="Bierstadt Display" panose="020B0604020202020204" pitchFamily="34" charset="0"/>
              <a:cs typeface="Raavi" panose="020B0502040204020203" pitchFamily="34" charset="0"/>
            </a:endParaRPr>
          </a:p>
        </p:txBody>
      </p:sp>
      <p:sp>
        <p:nvSpPr>
          <p:cNvPr id="11" name="Arrow: Curved Left 10">
            <a:extLst>
              <a:ext uri="{FF2B5EF4-FFF2-40B4-BE49-F238E27FC236}">
                <a16:creationId xmlns:a16="http://schemas.microsoft.com/office/drawing/2014/main" id="{6D026CAC-FC62-3A8A-F929-708D48363C46}"/>
              </a:ext>
            </a:extLst>
          </p:cNvPr>
          <p:cNvSpPr/>
          <p:nvPr/>
        </p:nvSpPr>
        <p:spPr>
          <a:xfrm>
            <a:off x="11355355" y="3641660"/>
            <a:ext cx="627640" cy="949001"/>
          </a:xfrm>
          <a:prstGeom prst="curvedLef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20E75B-0AC0-7FB7-8BBD-DDF223E84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025" y="1994575"/>
            <a:ext cx="3846175" cy="681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24AC6-F0CE-B8C1-A9C5-4E396ACB4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472" y="3572422"/>
            <a:ext cx="7493045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89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1302-F2D9-6C0F-67ED-299A10D3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Target Variable: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Attrition Flag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D20-A374-8775-5794-61CA03E15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61344"/>
            <a:ext cx="10058400" cy="2197099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We are going to identify customers who exhibit high likelihood of attrition. 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Therefore, the target variable will be the </a:t>
            </a:r>
            <a:r>
              <a:rPr lang="en-US" sz="2600" b="1" dirty="0">
                <a:solidFill>
                  <a:srgbClr val="0070C0"/>
                </a:solidFill>
                <a:latin typeface="Calibri" panose="020F0502020204030204" pitchFamily="34" charset="0"/>
              </a:rPr>
              <a:t>Attrition Flag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, as </a:t>
            </a:r>
            <a:r>
              <a:rPr lang="en-CA" sz="1800" b="0" i="0" u="none" strike="noStrike" baseline="0" dirty="0">
                <a:latin typeface="Arial" panose="020B0604020202020204" pitchFamily="34" charset="0"/>
              </a:rPr>
              <a:t>follows:</a:t>
            </a:r>
          </a:p>
          <a:p>
            <a:pPr algn="l"/>
            <a:r>
              <a:rPr lang="en-US" sz="1800" b="1" i="0" u="none" strike="noStrike" baseline="0" dirty="0">
                <a:latin typeface="Arial" panose="020B0604020202020204" pitchFamily="34" charset="0"/>
              </a:rPr>
              <a:t>Attrition Flag:	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1  customers who closed the credit card account (churned customers)</a:t>
            </a:r>
          </a:p>
          <a:p>
            <a:pPr algn="l"/>
            <a:r>
              <a:rPr lang="en-US" sz="1800" b="1" i="0" u="none" strike="noStrike" baseline="0" dirty="0">
                <a:latin typeface="Arial" panose="020B0604020202020204" pitchFamily="34" charset="0"/>
              </a:rPr>
              <a:t>Attrition Flag:	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0  customers who remain with an active credit card (existing customers)</a:t>
            </a: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BC63A-D603-5121-622A-A87FBEA5C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717" y="1011981"/>
            <a:ext cx="767963" cy="76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82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B11DFD5-B25F-FE75-5E4D-DADDF45F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69" y="2927108"/>
            <a:ext cx="2728196" cy="3375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79231E-6072-F221-CB18-A9672BB52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61" y="2633624"/>
            <a:ext cx="2522439" cy="1112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96FB2F-DF6E-AFBC-F118-C8E07B34121A}"/>
              </a:ext>
            </a:extLst>
          </p:cNvPr>
          <p:cNvSpPr txBox="1"/>
          <p:nvPr/>
        </p:nvSpPr>
        <p:spPr>
          <a:xfrm>
            <a:off x="1082181" y="1963537"/>
            <a:ext cx="1005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Executing the </a:t>
            </a: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PROC FREQ for all the variables,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we can see if there are missing values in any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variable of the Dataset and if there is any error</a:t>
            </a:r>
            <a:endParaRPr lang="en-CA" sz="2000" u="sn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941604-DA2B-5AA4-9F89-66C67CDE4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just"/>
            <a:r>
              <a:rPr lang="en-CA" sz="4800" dirty="0">
                <a:solidFill>
                  <a:srgbClr val="0070C0"/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1. Analyzing the variables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  <a:latin typeface="Bierstadt Display" panose="020B0604020202020204" pitchFamily="34" charset="0"/>
                <a:cs typeface="Raavi" panose="020B0502040204020203" pitchFamily="34" charset="0"/>
              </a:rPr>
              <a:t>… 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ACA4957-696F-5552-9679-FBE9AA49E6B8}"/>
              </a:ext>
            </a:extLst>
          </p:cNvPr>
          <p:cNvSpPr/>
          <p:nvPr/>
        </p:nvSpPr>
        <p:spPr>
          <a:xfrm>
            <a:off x="3325391" y="3429000"/>
            <a:ext cx="248170" cy="237931"/>
          </a:xfrm>
          <a:prstGeom prst="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ECC3D79C-49AC-588D-A66D-65A9B8129F66}"/>
              </a:ext>
            </a:extLst>
          </p:cNvPr>
          <p:cNvSpPr/>
          <p:nvPr/>
        </p:nvSpPr>
        <p:spPr>
          <a:xfrm flipH="1">
            <a:off x="1455541" y="3128590"/>
            <a:ext cx="248170" cy="9379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FA8293-CC06-4EFF-0CF6-A86ED2B8F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561" y="3776971"/>
            <a:ext cx="2522439" cy="7122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8B5B5C-ED1B-21DF-D20B-F12E85D79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561" y="4519920"/>
            <a:ext cx="2522439" cy="11405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E6C121-D29E-0E67-3DFC-71102C272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480" y="3032737"/>
            <a:ext cx="2690093" cy="13412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B95500-31CE-09EA-3F76-1A9D4EAA8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480" y="4473741"/>
            <a:ext cx="2644369" cy="16384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64C58F-40BE-B07C-AD70-0D947ADAA0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7053" y="3032737"/>
            <a:ext cx="2690093" cy="12607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ACC8DB6-2872-4EDE-07EB-E442394EBF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7053" y="4473741"/>
            <a:ext cx="2720573" cy="13641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3A031C-CD57-1C99-08DF-2FC725EED740}"/>
              </a:ext>
            </a:extLst>
          </p:cNvPr>
          <p:cNvCxnSpPr/>
          <p:nvPr/>
        </p:nvCxnSpPr>
        <p:spPr>
          <a:xfrm>
            <a:off x="3325391" y="5215812"/>
            <a:ext cx="2481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07AC4D-B49B-D38E-FBC1-2F066841331F}"/>
              </a:ext>
            </a:extLst>
          </p:cNvPr>
          <p:cNvCxnSpPr/>
          <p:nvPr/>
        </p:nvCxnSpPr>
        <p:spPr>
          <a:xfrm>
            <a:off x="3316321" y="5090174"/>
            <a:ext cx="2481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33CD97-C196-2E64-5777-2D0F3D657463}"/>
              </a:ext>
            </a:extLst>
          </p:cNvPr>
          <p:cNvCxnSpPr/>
          <p:nvPr/>
        </p:nvCxnSpPr>
        <p:spPr>
          <a:xfrm>
            <a:off x="5971915" y="5090174"/>
            <a:ext cx="2481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FEBE84-D46B-07A0-F446-A03E35D1E553}"/>
              </a:ext>
            </a:extLst>
          </p:cNvPr>
          <p:cNvCxnSpPr/>
          <p:nvPr/>
        </p:nvCxnSpPr>
        <p:spPr>
          <a:xfrm>
            <a:off x="8664756" y="3703355"/>
            <a:ext cx="2481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50919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{EB6986A4-B1D7-46CF-8B2B-1F2C29529E4E}tf22712842_win32</Template>
  <TotalTime>3485</TotalTime>
  <Words>1527</Words>
  <Application>Microsoft Office PowerPoint</Application>
  <PresentationFormat>Widescreen</PresentationFormat>
  <Paragraphs>146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Abadi</vt:lpstr>
      <vt:lpstr>Arial</vt:lpstr>
      <vt:lpstr>Bierstadt</vt:lpstr>
      <vt:lpstr>Bierstadt Display</vt:lpstr>
      <vt:lpstr>Bookman Old Style</vt:lpstr>
      <vt:lpstr>Calibri</vt:lpstr>
      <vt:lpstr>Carlito</vt:lpstr>
      <vt:lpstr>Franklin Gothic Book</vt:lpstr>
      <vt:lpstr>inherit</vt:lpstr>
      <vt:lpstr>Open Sans</vt:lpstr>
      <vt:lpstr>1_RetrospectVTI</vt:lpstr>
      <vt:lpstr>Final Project </vt:lpstr>
      <vt:lpstr>Introduction</vt:lpstr>
      <vt:lpstr>Objective</vt:lpstr>
      <vt:lpstr>About the Data</vt:lpstr>
      <vt:lpstr>Numerical Variables</vt:lpstr>
      <vt:lpstr>Categorical Variables</vt:lpstr>
      <vt:lpstr>Sample Data</vt:lpstr>
      <vt:lpstr>Target Variable: Attrition Flag</vt:lpstr>
      <vt:lpstr>1. Analyzing the variables… </vt:lpstr>
      <vt:lpstr>1. Analyzing the variables… </vt:lpstr>
      <vt:lpstr>1. Analyzing the variables  </vt:lpstr>
      <vt:lpstr>Findings …</vt:lpstr>
      <vt:lpstr>Findings </vt:lpstr>
      <vt:lpstr>Corrections</vt:lpstr>
      <vt:lpstr>Data Exploration</vt:lpstr>
      <vt:lpstr>Exploring Numerical Variables</vt:lpstr>
      <vt:lpstr>Data Exploration: Customer_Age</vt:lpstr>
      <vt:lpstr>Data Exploration: Months of Book</vt:lpstr>
      <vt:lpstr>Data Exploration: Avg Utilization Ratio</vt:lpstr>
      <vt:lpstr>Data Exploration: Total Relationship Count</vt:lpstr>
      <vt:lpstr>Data Exploration: Months Inactive12mon</vt:lpstr>
      <vt:lpstr>Data Exploration: Contacts Count 12mon</vt:lpstr>
      <vt:lpstr>Data Exploration: Credit Limit</vt:lpstr>
      <vt:lpstr>Data Exploration: Total Revolving Balance</vt:lpstr>
      <vt:lpstr>Data Exploration: Avg Open To Buy</vt:lpstr>
      <vt:lpstr>Data Exploration: Total Amt Chng Q4_Q1</vt:lpstr>
      <vt:lpstr>Data Exploration: Total Trans Amount</vt:lpstr>
      <vt:lpstr>Data Exploration: Total Trans Ct</vt:lpstr>
      <vt:lpstr>Data Exploration: Total Ct Chng Q4_Q1</vt:lpstr>
      <vt:lpstr>Exploring Categorical Variables</vt:lpstr>
      <vt:lpstr>Data Exploration:  Gender</vt:lpstr>
      <vt:lpstr>Data Exploration:  Attrition Flag</vt:lpstr>
      <vt:lpstr>Data Exploration: Education Level</vt:lpstr>
      <vt:lpstr>Data Exploration:  Marital Status</vt:lpstr>
      <vt:lpstr>Data Exploration: Income Category</vt:lpstr>
      <vt:lpstr>Data Exploration:  Card Category</vt:lpstr>
      <vt:lpstr>Converting Categorical Values in Numerical Values</vt:lpstr>
      <vt:lpstr>Data Preparation: Attrition Flag</vt:lpstr>
      <vt:lpstr>Data Preparation: Gender</vt:lpstr>
      <vt:lpstr>Data Preparation: Education Level</vt:lpstr>
      <vt:lpstr>Data Preparation: Marital Status</vt:lpstr>
      <vt:lpstr>Data Preparation: Income Category</vt:lpstr>
      <vt:lpstr>Data Preparation: Card Category</vt:lpstr>
      <vt:lpstr>Identifying Outliers</vt:lpstr>
      <vt:lpstr>Outliers for Customer Age (Result)</vt:lpstr>
      <vt:lpstr>Outliers for dependent count(Avg. Utilization Ratio)</vt:lpstr>
      <vt:lpstr>Outliers for Months on Books</vt:lpstr>
      <vt:lpstr>Outliers for Total Relationship Count</vt:lpstr>
      <vt:lpstr>Outliers for Months inactive (Total12 months)</vt:lpstr>
      <vt:lpstr>Outliers for Credit Limit</vt:lpstr>
      <vt:lpstr>Outliers for Total Revolving Balance</vt:lpstr>
      <vt:lpstr>Outliers for Average Open to Buy</vt:lpstr>
      <vt:lpstr>Outliers for Total Transaction Amount</vt:lpstr>
      <vt:lpstr>Outliers for Total Amount Change(Q1-Q4)</vt:lpstr>
      <vt:lpstr>Outliers for Total Transaction Cut</vt:lpstr>
      <vt:lpstr>Outliers for Total Cut Change(Q1-Q4)  </vt:lpstr>
      <vt:lpstr>Outliers for Average Utilization Ratio</vt:lpstr>
      <vt:lpstr>Transformations</vt:lpstr>
      <vt:lpstr>  Removing  Outliers: Credit Limit</vt:lpstr>
      <vt:lpstr>  Final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</dc:title>
  <dc:creator>Oswaldo Escobar</dc:creator>
  <cp:lastModifiedBy>Oswaldo Escobar</cp:lastModifiedBy>
  <cp:revision>2</cp:revision>
  <dcterms:created xsi:type="dcterms:W3CDTF">2022-07-09T15:00:47Z</dcterms:created>
  <dcterms:modified xsi:type="dcterms:W3CDTF">2022-08-02T19:26:16Z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